
<file path=[Content_Types].xml><?xml version="1.0" encoding="utf-8"?>
<Types xmlns="http://schemas.openxmlformats.org/package/2006/content-types">
  <Default Extension="png" ContentType="image/png"/>
  <Default Extension="mp3" ContentType="audio/mpe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4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theme/theme6.xml" ContentType="application/vnd.openxmlformats-officedocument.theme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88" r:id="rId2"/>
    <p:sldMasterId id="2147483703" r:id="rId3"/>
    <p:sldMasterId id="2147483727" r:id="rId4"/>
    <p:sldMasterId id="2147483769" r:id="rId5"/>
    <p:sldMasterId id="2147483808" r:id="rId6"/>
    <p:sldMasterId id="2147483827" r:id="rId7"/>
  </p:sldMasterIdLst>
  <p:notesMasterIdLst>
    <p:notesMasterId r:id="rId41"/>
  </p:notesMasterIdLst>
  <p:sldIdLst>
    <p:sldId id="1523" r:id="rId8"/>
    <p:sldId id="520" r:id="rId9"/>
    <p:sldId id="1325" r:id="rId10"/>
    <p:sldId id="1326" r:id="rId11"/>
    <p:sldId id="1905" r:id="rId12"/>
    <p:sldId id="1724" r:id="rId13"/>
    <p:sldId id="1722" r:id="rId14"/>
    <p:sldId id="1728" r:id="rId15"/>
    <p:sldId id="1578" r:id="rId16"/>
    <p:sldId id="1723" r:id="rId17"/>
    <p:sldId id="1570" r:id="rId18"/>
    <p:sldId id="1998" r:id="rId19"/>
    <p:sldId id="1579" r:id="rId20"/>
    <p:sldId id="1580" r:id="rId21"/>
    <p:sldId id="1581" r:id="rId22"/>
    <p:sldId id="1958" r:id="rId23"/>
    <p:sldId id="1583" r:id="rId24"/>
    <p:sldId id="1584" r:id="rId25"/>
    <p:sldId id="1585" r:id="rId26"/>
    <p:sldId id="1586" r:id="rId27"/>
    <p:sldId id="1615" r:id="rId28"/>
    <p:sldId id="1616" r:id="rId29"/>
    <p:sldId id="1617" r:id="rId30"/>
    <p:sldId id="1618" r:id="rId31"/>
    <p:sldId id="1619" r:id="rId32"/>
    <p:sldId id="1587" r:id="rId33"/>
    <p:sldId id="1589" r:id="rId34"/>
    <p:sldId id="1590" r:id="rId35"/>
    <p:sldId id="1591" r:id="rId36"/>
    <p:sldId id="1592" r:id="rId37"/>
    <p:sldId id="1593" r:id="rId38"/>
    <p:sldId id="1594" r:id="rId39"/>
    <p:sldId id="1595" r:id="rId40"/>
  </p:sldIdLst>
  <p:sldSz cx="9144000" cy="6858000" type="screen4x3"/>
  <p:notesSz cx="6797675" cy="9928225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8320"/>
    <a:srgbClr val="37CBFF"/>
    <a:srgbClr val="19C3FF"/>
    <a:srgbClr val="007AD6"/>
    <a:srgbClr val="FFFFFF"/>
    <a:srgbClr val="FFFF4F"/>
    <a:srgbClr val="00B0F0"/>
    <a:srgbClr val="D1155D"/>
    <a:srgbClr val="D60093"/>
    <a:srgbClr val="3C70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2838BEF-8BB2-4498-84A7-C5851F593DF1}" styleName="보통 스타일 4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2A488322-F2BA-4B5B-9748-0D474271808F}" styleName="보통 스타일 3 - 강조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68" autoAdjust="0"/>
    <p:restoredTop sz="93705" autoAdjust="0"/>
  </p:normalViewPr>
  <p:slideViewPr>
    <p:cSldViewPr snapToObjects="1">
      <p:cViewPr varScale="1">
        <p:scale>
          <a:sx n="85" d="100"/>
          <a:sy n="85" d="100"/>
        </p:scale>
        <p:origin x="355" y="2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18" d="100"/>
        <a:sy n="118" d="100"/>
      </p:scale>
      <p:origin x="0" y="3406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slide" Target="slides/slide32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presProps" Target="presProp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4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viewProps" Target="viewProps.xml"/><Relationship Id="rId8" Type="http://schemas.openxmlformats.org/officeDocument/2006/relationships/slide" Target="slides/slid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20" Type="http://schemas.openxmlformats.org/officeDocument/2006/relationships/slide" Target="slides/slide13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945659" cy="496411"/>
          </a:xfrm>
          <a:prstGeom prst="rect">
            <a:avLst/>
          </a:prstGeom>
        </p:spPr>
        <p:txBody>
          <a:bodyPr vert="horz" lIns="91321" tIns="45661" rIns="91321" bIns="45661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1"/>
            <a:ext cx="2945659" cy="496411"/>
          </a:xfrm>
          <a:prstGeom prst="rect">
            <a:avLst/>
          </a:prstGeom>
        </p:spPr>
        <p:txBody>
          <a:bodyPr vert="horz" lIns="91321" tIns="45661" rIns="91321" bIns="45661" rtlCol="0"/>
          <a:lstStyle>
            <a:lvl1pPr algn="r">
              <a:defRPr sz="1200"/>
            </a:lvl1pPr>
          </a:lstStyle>
          <a:p>
            <a:fld id="{5AFA8F4A-6CFC-4C60-9560-130B410F2D8A}" type="datetimeFigureOut">
              <a:rPr lang="ko-KR" altLang="en-US" smtClean="0"/>
              <a:pPr/>
              <a:t>2020-09-20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321" tIns="45661" rIns="91321" bIns="45661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</p:spPr>
        <p:txBody>
          <a:bodyPr vert="horz" lIns="91321" tIns="45661" rIns="91321" bIns="45661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1" y="9430091"/>
            <a:ext cx="2945659" cy="496411"/>
          </a:xfrm>
          <a:prstGeom prst="rect">
            <a:avLst/>
          </a:prstGeom>
        </p:spPr>
        <p:txBody>
          <a:bodyPr vert="horz" lIns="91321" tIns="45661" rIns="91321" bIns="45661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6411"/>
          </a:xfrm>
          <a:prstGeom prst="rect">
            <a:avLst/>
          </a:prstGeom>
        </p:spPr>
        <p:txBody>
          <a:bodyPr vert="horz" lIns="91321" tIns="45661" rIns="91321" bIns="45661" rtlCol="0" anchor="b"/>
          <a:lstStyle>
            <a:lvl1pPr algn="r">
              <a:defRPr sz="1200"/>
            </a:lvl1pPr>
          </a:lstStyle>
          <a:p>
            <a:fld id="{2122C20A-CEE0-42B9-B56D-B7B7D382208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8949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17575" y="746125"/>
            <a:ext cx="4962525" cy="3722688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baseline="0" dirty="0"/>
              <a:t>아이스 </a:t>
            </a:r>
            <a:r>
              <a:rPr lang="ko-KR" altLang="en-US" baseline="0" dirty="0" err="1"/>
              <a:t>브레이킹</a:t>
            </a:r>
            <a:r>
              <a:rPr lang="en-US" altLang="ko-KR" baseline="0" dirty="0"/>
              <a:t>!</a:t>
            </a:r>
          </a:p>
          <a:p>
            <a:endParaRPr lang="en-US" altLang="ko-KR" baseline="0" dirty="0"/>
          </a:p>
          <a:p>
            <a:pPr marL="171196" indent="-171196">
              <a:buFont typeface="Wingdings"/>
              <a:buChar char="Ø"/>
            </a:pPr>
            <a:r>
              <a:rPr lang="ko-KR" altLang="en-US" baseline="0" dirty="0"/>
              <a:t>서로의 짝꿍을 알아보는 시간</a:t>
            </a:r>
            <a:endParaRPr lang="en-US" altLang="ko-KR" baseline="0" dirty="0"/>
          </a:p>
          <a:p>
            <a:pPr marL="171196" indent="-171196">
              <a:buFont typeface="Wingdings"/>
              <a:buChar char="Ø"/>
            </a:pPr>
            <a:r>
              <a:rPr lang="ko-KR" altLang="en-US" baseline="0" dirty="0"/>
              <a:t>주어진 교재 또는 배부물의 네모난 칸 안에 자신이 생각하는 돼지</a:t>
            </a:r>
            <a:r>
              <a:rPr lang="en-US" altLang="ko-KR" baseline="0" dirty="0"/>
              <a:t>, </a:t>
            </a:r>
            <a:r>
              <a:rPr lang="ko-KR" altLang="en-US" baseline="0" dirty="0" err="1"/>
              <a:t>한마리를</a:t>
            </a:r>
            <a:r>
              <a:rPr lang="ko-KR" altLang="en-US" baseline="0" dirty="0"/>
              <a:t> 그리도록 지시</a:t>
            </a:r>
            <a:endParaRPr lang="en-US" altLang="ko-KR" baseline="0" dirty="0"/>
          </a:p>
          <a:p>
            <a:pPr marL="171196" indent="-171196">
              <a:buFont typeface="Wingdings"/>
              <a:buChar char="Ø"/>
            </a:pPr>
            <a:r>
              <a:rPr lang="en-US" altLang="ko-KR" baseline="0" dirty="0"/>
              <a:t>1</a:t>
            </a:r>
            <a:r>
              <a:rPr lang="ko-KR" altLang="en-US" baseline="0" dirty="0"/>
              <a:t>분간만 시간을 줌</a:t>
            </a:r>
            <a:endParaRPr lang="en-US" altLang="ko-KR" baseline="0" dirty="0"/>
          </a:p>
          <a:p>
            <a:pPr marL="171196" indent="-171196">
              <a:buFont typeface="Wingdings"/>
              <a:buChar char="Ø"/>
            </a:pPr>
            <a:endParaRPr lang="en-US" altLang="ko-KR" baseline="0" dirty="0"/>
          </a:p>
          <a:p>
            <a:pPr marL="171196" indent="-171196">
              <a:buFont typeface="Wingdings"/>
              <a:buChar char="Ø"/>
            </a:pPr>
            <a:r>
              <a:rPr lang="ko-KR" altLang="en-US" baseline="0" dirty="0"/>
              <a:t>중간 </a:t>
            </a:r>
            <a:r>
              <a:rPr lang="ko-KR" altLang="en-US" baseline="0" dirty="0" err="1"/>
              <a:t>멘트</a:t>
            </a:r>
            <a:r>
              <a:rPr lang="ko-KR" altLang="en-US" baseline="0" dirty="0"/>
              <a:t> </a:t>
            </a:r>
            <a:r>
              <a:rPr lang="en-US" altLang="ko-KR" baseline="0" dirty="0"/>
              <a:t>“</a:t>
            </a:r>
            <a:r>
              <a:rPr lang="ko-KR" altLang="en-US" baseline="0" dirty="0"/>
              <a:t>제가 돼지를 그려달라 했는데</a:t>
            </a:r>
            <a:r>
              <a:rPr lang="en-US" altLang="ko-KR" baseline="0" dirty="0"/>
              <a:t>, </a:t>
            </a:r>
            <a:r>
              <a:rPr lang="ko-KR" altLang="en-US" baseline="0" dirty="0"/>
              <a:t>돼지가 아닌 괴상한 동물을 그리시는 분들이 있습니다</a:t>
            </a:r>
            <a:r>
              <a:rPr lang="en-US" altLang="ko-KR" baseline="0" dirty="0"/>
              <a:t>”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9C75C13-0C1F-4136-B92B-E2F2894AFB69}" type="slidenum">
              <a:rPr lang="ko-KR" altLang="en-US" smtClean="0">
                <a:solidFill>
                  <a:prstClr val="black"/>
                </a:solidFill>
              </a:rPr>
              <a:pPr>
                <a:defRPr/>
              </a:pPr>
              <a:t>1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98377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"</a:t>
            </a:r>
            <a:r>
              <a:rPr lang="ko-KR" altLang="en-US" dirty="0"/>
              <a:t>우뇌는 미래에 초점을 두는 반면</a:t>
            </a:r>
            <a:r>
              <a:rPr lang="en-US" altLang="ko-KR" dirty="0"/>
              <a:t>, </a:t>
            </a:r>
            <a:r>
              <a:rPr lang="ko-KR" altLang="en-US" dirty="0"/>
              <a:t>좌뇌는 지금의 현실에 주목한다</a:t>
            </a:r>
            <a:r>
              <a:rPr lang="en-US" altLang="ko-KR" dirty="0"/>
              <a:t>..."   </a:t>
            </a:r>
            <a:r>
              <a:rPr lang="ko-KR" altLang="en-US" dirty="0"/>
              <a:t>미래와 현실</a:t>
            </a:r>
            <a:r>
              <a:rPr lang="en-US" altLang="ko-KR" dirty="0"/>
              <a:t>, </a:t>
            </a:r>
            <a:r>
              <a:rPr lang="ko-KR" altLang="en-US" dirty="0" err="1"/>
              <a:t>두가지</a:t>
            </a:r>
            <a:r>
              <a:rPr lang="ko-KR" altLang="en-US" dirty="0"/>
              <a:t> 모두 주목이 필요한 대상입니다</a:t>
            </a:r>
            <a:r>
              <a:rPr lang="en-US" altLang="ko-KR" dirty="0"/>
              <a:t>. </a:t>
            </a:r>
            <a:r>
              <a:rPr lang="ko-KR" altLang="en-US" dirty="0"/>
              <a:t>이를 리더십에 적용한다면</a:t>
            </a:r>
            <a:r>
              <a:rPr lang="en-US" altLang="ko-KR" dirty="0"/>
              <a:t>, </a:t>
            </a:r>
            <a:r>
              <a:rPr lang="ko-KR" altLang="en-US" dirty="0"/>
              <a:t>우뇌 리더십은 미래</a:t>
            </a:r>
            <a:r>
              <a:rPr lang="en-US" altLang="ko-KR" dirty="0"/>
              <a:t>, </a:t>
            </a:r>
            <a:r>
              <a:rPr lang="ko-KR" altLang="en-US" dirty="0"/>
              <a:t>즉 가능성을 멀리 내다보고</a:t>
            </a:r>
            <a:r>
              <a:rPr lang="en-US" altLang="ko-KR" dirty="0"/>
              <a:t>(look out) </a:t>
            </a:r>
            <a:r>
              <a:rPr lang="ko-KR" altLang="en-US" dirty="0"/>
              <a:t>그 가능성으로부터  변화의 기회를 찾아내는 것입니다</a:t>
            </a:r>
            <a:r>
              <a:rPr lang="en-US" altLang="ko-KR" dirty="0"/>
              <a:t>. </a:t>
            </a:r>
            <a:r>
              <a:rPr lang="ko-KR" altLang="en-US" dirty="0"/>
              <a:t>저자는 이를 </a:t>
            </a:r>
            <a:r>
              <a:rPr lang="en-US" altLang="ko-KR" dirty="0"/>
              <a:t>SITE (Strategic/</a:t>
            </a:r>
            <a:r>
              <a:rPr lang="ko-KR" altLang="en-US" dirty="0"/>
              <a:t>전략</a:t>
            </a:r>
            <a:r>
              <a:rPr lang="en-US" altLang="ko-KR" dirty="0"/>
              <a:t>,  Innovative/</a:t>
            </a:r>
            <a:r>
              <a:rPr lang="ko-KR" altLang="en-US" dirty="0"/>
              <a:t>혁신</a:t>
            </a:r>
            <a:r>
              <a:rPr lang="en-US" altLang="ko-KR" dirty="0"/>
              <a:t>, Transformational/</a:t>
            </a:r>
            <a:r>
              <a:rPr lang="ko-KR" altLang="en-US" dirty="0"/>
              <a:t>변혁</a:t>
            </a:r>
            <a:r>
              <a:rPr lang="en-US" altLang="ko-KR" dirty="0"/>
              <a:t>, Engaging/</a:t>
            </a:r>
            <a:r>
              <a:rPr lang="ko-KR" altLang="en-US" dirty="0"/>
              <a:t>흡인</a:t>
            </a:r>
            <a:r>
              <a:rPr lang="en-US" altLang="ko-KR" dirty="0"/>
              <a:t>)</a:t>
            </a:r>
            <a:r>
              <a:rPr lang="ko-KR" altLang="en-US" dirty="0"/>
              <a:t>로 </a:t>
            </a:r>
            <a:r>
              <a:rPr lang="ko-KR" altLang="en-US" dirty="0" err="1"/>
              <a:t>특징지웠습니다</a:t>
            </a:r>
            <a:r>
              <a:rPr lang="en-US" altLang="ko-KR" dirty="0"/>
              <a:t>. </a:t>
            </a:r>
            <a:r>
              <a:rPr lang="ko-KR" altLang="en-US" dirty="0"/>
              <a:t>좌뇌 리더십은 현실</a:t>
            </a:r>
            <a:r>
              <a:rPr lang="en-US" altLang="ko-KR" dirty="0"/>
              <a:t>, </a:t>
            </a:r>
            <a:r>
              <a:rPr lang="ko-KR" altLang="en-US" dirty="0"/>
              <a:t>즉 일상적인 전술적 요구에 적절히 응하는 것입니다</a:t>
            </a:r>
            <a:r>
              <a:rPr lang="en-US" altLang="ko-KR" dirty="0"/>
              <a:t>.  </a:t>
            </a:r>
            <a:r>
              <a:rPr lang="ko-KR" altLang="en-US" dirty="0"/>
              <a:t>즉 현재의 계획 등을 내려다보는 겁니다</a:t>
            </a:r>
            <a:r>
              <a:rPr lang="en-US" altLang="ko-KR" dirty="0"/>
              <a:t>(look over). </a:t>
            </a:r>
            <a:r>
              <a:rPr lang="ko-KR" altLang="en-US" dirty="0"/>
              <a:t>이는 </a:t>
            </a:r>
            <a:r>
              <a:rPr lang="en-US" altLang="ko-KR" dirty="0"/>
              <a:t>MEGA (Methodical/</a:t>
            </a:r>
            <a:r>
              <a:rPr lang="ko-KR" altLang="en-US" dirty="0"/>
              <a:t>조직적</a:t>
            </a:r>
            <a:r>
              <a:rPr lang="en-US" altLang="ko-KR" dirty="0"/>
              <a:t>, Expressive/</a:t>
            </a:r>
            <a:r>
              <a:rPr lang="ko-KR" altLang="en-US" dirty="0"/>
              <a:t>표현</a:t>
            </a:r>
            <a:r>
              <a:rPr lang="en-US" altLang="ko-KR" dirty="0"/>
              <a:t>, Grounded/</a:t>
            </a:r>
            <a:r>
              <a:rPr lang="ko-KR" altLang="en-US" dirty="0"/>
              <a:t>인격</a:t>
            </a:r>
            <a:r>
              <a:rPr lang="en-US" altLang="ko-KR" dirty="0"/>
              <a:t>, Assertive/</a:t>
            </a:r>
            <a:r>
              <a:rPr lang="ko-KR" altLang="en-US" dirty="0"/>
              <a:t>주창적</a:t>
            </a:r>
            <a:r>
              <a:rPr lang="en-US" altLang="ko-KR" dirty="0"/>
              <a:t>) </a:t>
            </a:r>
            <a:r>
              <a:rPr lang="ko-KR" altLang="en-US" dirty="0"/>
              <a:t>이라고 저자는 주장합니다</a:t>
            </a:r>
            <a:r>
              <a:rPr lang="en-US" altLang="ko-KR" dirty="0"/>
              <a:t>.   </a:t>
            </a:r>
            <a:r>
              <a:rPr lang="ko-KR" altLang="en-US" dirty="0" err="1"/>
              <a:t>스타벅스라는</a:t>
            </a:r>
            <a:r>
              <a:rPr lang="ko-KR" altLang="en-US" dirty="0"/>
              <a:t> 새로운 미래를 창조해낸 </a:t>
            </a:r>
            <a:r>
              <a:rPr lang="ko-KR" altLang="en-US" dirty="0" err="1"/>
              <a:t>하워드</a:t>
            </a:r>
            <a:r>
              <a:rPr lang="ko-KR" altLang="en-US" dirty="0"/>
              <a:t> </a:t>
            </a:r>
            <a:r>
              <a:rPr lang="ko-KR" altLang="en-US" dirty="0" err="1"/>
              <a:t>슐츠는</a:t>
            </a:r>
            <a:r>
              <a:rPr lang="ko-KR" altLang="en-US" dirty="0"/>
              <a:t> </a:t>
            </a:r>
            <a:r>
              <a:rPr lang="ko-KR" altLang="en-US" dirty="0" err="1"/>
              <a:t>우뇌형</a:t>
            </a:r>
            <a:r>
              <a:rPr lang="ko-KR" altLang="en-US" dirty="0"/>
              <a:t> 리더였지요</a:t>
            </a:r>
            <a:r>
              <a:rPr lang="en-US" altLang="ko-KR" dirty="0"/>
              <a:t>.  </a:t>
            </a:r>
            <a:r>
              <a:rPr lang="ko-KR" altLang="en-US" dirty="0"/>
              <a:t>현재를 넘어서 미래를 바라보는 리더십입니다</a:t>
            </a:r>
            <a:r>
              <a:rPr lang="en-US" altLang="ko-KR" dirty="0"/>
              <a:t>. </a:t>
            </a:r>
            <a:r>
              <a:rPr lang="ko-KR" altLang="en-US" dirty="0"/>
              <a:t>저자는  </a:t>
            </a:r>
            <a:r>
              <a:rPr lang="ko-KR" altLang="en-US" dirty="0" err="1"/>
              <a:t>슐츠</a:t>
            </a:r>
            <a:r>
              <a:rPr lang="ko-KR" altLang="en-US" dirty="0"/>
              <a:t> 같은 </a:t>
            </a:r>
            <a:r>
              <a:rPr lang="ko-KR" altLang="en-US" dirty="0" err="1"/>
              <a:t>우뇌형</a:t>
            </a:r>
            <a:r>
              <a:rPr lang="ko-KR" altLang="en-US" dirty="0"/>
              <a:t> 리더십의 특징인 </a:t>
            </a:r>
            <a:r>
              <a:rPr lang="en-US" altLang="ko-KR" dirty="0"/>
              <a:t>SITE</a:t>
            </a:r>
            <a:r>
              <a:rPr lang="ko-KR" altLang="en-US" dirty="0"/>
              <a:t>를 이렇게 정리합니다</a:t>
            </a:r>
            <a:r>
              <a:rPr lang="en-US" altLang="ko-KR" dirty="0"/>
              <a:t>.   *</a:t>
            </a:r>
            <a:r>
              <a:rPr lang="ko-KR" altLang="en-US" dirty="0"/>
              <a:t>전략적 리더십 </a:t>
            </a:r>
            <a:r>
              <a:rPr lang="en-US" altLang="ko-KR" dirty="0"/>
              <a:t>: </a:t>
            </a:r>
            <a:r>
              <a:rPr lang="ko-KR" altLang="en-US" dirty="0"/>
              <a:t>미리 계획을 세우고 비전을 좇으며 멀리 내다본다</a:t>
            </a:r>
            <a:r>
              <a:rPr lang="en-US" altLang="ko-KR" dirty="0"/>
              <a:t>. *</a:t>
            </a:r>
            <a:r>
              <a:rPr lang="ko-KR" altLang="en-US" dirty="0"/>
              <a:t>혁신 리더십 </a:t>
            </a:r>
            <a:r>
              <a:rPr lang="en-US" altLang="ko-KR" dirty="0"/>
              <a:t>: </a:t>
            </a:r>
            <a:r>
              <a:rPr lang="ko-KR" altLang="en-US" dirty="0"/>
              <a:t>열린 마음을 갖고 있으며</a:t>
            </a:r>
            <a:r>
              <a:rPr lang="en-US" altLang="ko-KR" dirty="0"/>
              <a:t>, </a:t>
            </a:r>
            <a:r>
              <a:rPr lang="ko-KR" altLang="en-US" dirty="0"/>
              <a:t>창의적으로 생각한다</a:t>
            </a:r>
            <a:r>
              <a:rPr lang="en-US" altLang="ko-KR" dirty="0"/>
              <a:t>. *</a:t>
            </a:r>
            <a:r>
              <a:rPr lang="ko-KR" altLang="en-US" dirty="0"/>
              <a:t>변혁적 리더십 </a:t>
            </a:r>
            <a:r>
              <a:rPr lang="en-US" altLang="ko-KR" dirty="0"/>
              <a:t>: </a:t>
            </a:r>
            <a:r>
              <a:rPr lang="ko-KR" altLang="en-US" dirty="0"/>
              <a:t>가치관</a:t>
            </a:r>
            <a:r>
              <a:rPr lang="en-US" altLang="ko-KR" dirty="0"/>
              <a:t>, </a:t>
            </a:r>
            <a:r>
              <a:rPr lang="ko-KR" altLang="en-US" dirty="0"/>
              <a:t>사고</a:t>
            </a:r>
            <a:r>
              <a:rPr lang="en-US" altLang="ko-KR" dirty="0"/>
              <a:t>, </a:t>
            </a:r>
            <a:r>
              <a:rPr lang="ko-KR" altLang="en-US" dirty="0"/>
              <a:t>행동과 관련하여 문화</a:t>
            </a:r>
            <a:r>
              <a:rPr lang="en-US" altLang="ko-KR" dirty="0"/>
              <a:t>, </a:t>
            </a:r>
            <a:r>
              <a:rPr lang="ko-KR" altLang="en-US" dirty="0"/>
              <a:t>팀</a:t>
            </a:r>
            <a:r>
              <a:rPr lang="en-US" altLang="ko-KR" dirty="0"/>
              <a:t>, </a:t>
            </a:r>
            <a:r>
              <a:rPr lang="ko-KR" altLang="en-US" dirty="0"/>
              <a:t>그리고 개인의  변화를 추구한다</a:t>
            </a:r>
            <a:r>
              <a:rPr lang="en-US" altLang="ko-KR" dirty="0"/>
              <a:t>. *</a:t>
            </a:r>
            <a:r>
              <a:rPr lang="ko-KR" altLang="en-US" dirty="0"/>
              <a:t>흡인 리더십 </a:t>
            </a:r>
            <a:r>
              <a:rPr lang="en-US" altLang="ko-KR" dirty="0"/>
              <a:t>: </a:t>
            </a:r>
            <a:r>
              <a:rPr lang="ko-KR" altLang="en-US" dirty="0"/>
              <a:t>남을 이해하고 그들과 잘 협력한다</a:t>
            </a:r>
            <a:r>
              <a:rPr lang="en-US" altLang="ko-KR" dirty="0"/>
              <a:t>. </a:t>
            </a:r>
            <a:r>
              <a:rPr lang="ko-KR" altLang="en-US" dirty="0"/>
              <a:t>그들을 인정하고 영향을  주며 책임을 감당하도록 돕는다</a:t>
            </a:r>
            <a:r>
              <a:rPr lang="en-US" altLang="ko-KR" dirty="0"/>
              <a:t>.   </a:t>
            </a:r>
            <a:r>
              <a:rPr lang="ko-KR" altLang="en-US" dirty="0" err="1"/>
              <a:t>좌뇌형</a:t>
            </a:r>
            <a:r>
              <a:rPr lang="ko-KR" altLang="en-US" dirty="0"/>
              <a:t> 리더십의 특징인 </a:t>
            </a:r>
            <a:r>
              <a:rPr lang="en-US" altLang="ko-KR" dirty="0"/>
              <a:t>MEGA</a:t>
            </a:r>
            <a:r>
              <a:rPr lang="ko-KR" altLang="en-US" dirty="0"/>
              <a:t>는 이렇게 정리됩니다</a:t>
            </a:r>
            <a:r>
              <a:rPr lang="en-US" altLang="ko-KR" dirty="0"/>
              <a:t>.   *</a:t>
            </a:r>
            <a:r>
              <a:rPr lang="ko-KR" altLang="en-US" dirty="0"/>
              <a:t>조직적 리더십 </a:t>
            </a:r>
            <a:r>
              <a:rPr lang="en-US" altLang="ko-KR" dirty="0"/>
              <a:t>: </a:t>
            </a:r>
            <a:r>
              <a:rPr lang="ko-KR" altLang="en-US" dirty="0"/>
              <a:t>기획 능력이 뛰어나며</a:t>
            </a:r>
            <a:r>
              <a:rPr lang="en-US" altLang="ko-KR" dirty="0"/>
              <a:t>, </a:t>
            </a:r>
            <a:r>
              <a:rPr lang="ko-KR" altLang="en-US" dirty="0"/>
              <a:t>체계적이고 효과적으로 일을 주도한다</a:t>
            </a:r>
            <a:r>
              <a:rPr lang="en-US" altLang="ko-KR" dirty="0"/>
              <a:t>. *</a:t>
            </a:r>
            <a:r>
              <a:rPr lang="ko-KR" altLang="en-US" dirty="0"/>
              <a:t>표현 리더십 </a:t>
            </a:r>
            <a:r>
              <a:rPr lang="en-US" altLang="ko-KR" dirty="0"/>
              <a:t>: </a:t>
            </a:r>
            <a:r>
              <a:rPr lang="ko-KR" altLang="en-US" dirty="0"/>
              <a:t>필요한 정황 설명을 제시하면서 자신의 생각을 명확하게 전달한다</a:t>
            </a:r>
            <a:r>
              <a:rPr lang="en-US" altLang="ko-KR" dirty="0"/>
              <a:t>. *</a:t>
            </a:r>
            <a:r>
              <a:rPr lang="ko-KR" altLang="en-US" dirty="0"/>
              <a:t>인격 리더십 </a:t>
            </a:r>
            <a:r>
              <a:rPr lang="en-US" altLang="ko-KR" dirty="0"/>
              <a:t>: </a:t>
            </a:r>
            <a:r>
              <a:rPr lang="ko-KR" altLang="en-US" dirty="0"/>
              <a:t>성실함</a:t>
            </a:r>
            <a:r>
              <a:rPr lang="en-US" altLang="ko-KR" dirty="0"/>
              <a:t>, </a:t>
            </a:r>
            <a:r>
              <a:rPr lang="ko-KR" altLang="en-US" dirty="0"/>
              <a:t>일관성</a:t>
            </a:r>
            <a:r>
              <a:rPr lang="en-US" altLang="ko-KR" dirty="0"/>
              <a:t>, </a:t>
            </a:r>
            <a:r>
              <a:rPr lang="ko-KR" altLang="en-US" dirty="0"/>
              <a:t>안정성을 바탕으로 행동하는 관리자이자  모든 이들의 귀감이 된다</a:t>
            </a:r>
            <a:r>
              <a:rPr lang="en-US" altLang="ko-KR" dirty="0"/>
              <a:t>. *</a:t>
            </a:r>
            <a:r>
              <a:rPr lang="ko-KR" altLang="en-US" dirty="0"/>
              <a:t>주창적 리더십 </a:t>
            </a:r>
            <a:r>
              <a:rPr lang="en-US" altLang="ko-KR" dirty="0"/>
              <a:t>: </a:t>
            </a:r>
            <a:r>
              <a:rPr lang="ko-KR" altLang="en-US" dirty="0"/>
              <a:t>원하는 결과를 얻기 위해 솔직하고 직접적이고 단호한  태도를 보인다</a:t>
            </a:r>
            <a:r>
              <a:rPr lang="en-US" altLang="ko-KR" dirty="0"/>
              <a:t>.   </a:t>
            </a:r>
            <a:r>
              <a:rPr lang="ko-KR" altLang="en-US" dirty="0"/>
              <a:t>나는 </a:t>
            </a:r>
            <a:r>
              <a:rPr lang="ko-KR" altLang="en-US" dirty="0" err="1"/>
              <a:t>우뇌형</a:t>
            </a:r>
            <a:r>
              <a:rPr lang="ko-KR" altLang="en-US" dirty="0"/>
              <a:t> 리더인가 </a:t>
            </a:r>
            <a:r>
              <a:rPr lang="ko-KR" altLang="en-US" dirty="0" err="1"/>
              <a:t>좌뇌형</a:t>
            </a:r>
            <a:r>
              <a:rPr lang="ko-KR" altLang="en-US" dirty="0"/>
              <a:t> 리더인가 생각해보고</a:t>
            </a:r>
            <a:r>
              <a:rPr lang="en-US" altLang="ko-KR" dirty="0"/>
              <a:t>, </a:t>
            </a:r>
            <a:r>
              <a:rPr lang="ko-KR" altLang="en-US" dirty="0"/>
              <a:t>내가 가진 장점을  살릴 수 있는 방법을 고민해보면 좋겠습니다</a:t>
            </a:r>
            <a:r>
              <a:rPr lang="en-US" altLang="ko-KR" dirty="0"/>
              <a:t>.</a:t>
            </a:r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9C75C13-0C1F-4136-B92B-E2F2894AFB69}" type="slidenum">
              <a:rPr lang="ko-KR" altLang="en-US" smtClean="0">
                <a:solidFill>
                  <a:prstClr val="black"/>
                </a:solidFill>
              </a:rPr>
              <a:pPr>
                <a:defRPr/>
              </a:pPr>
              <a:t>10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54824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17575" y="746125"/>
            <a:ext cx="4962525" cy="3722688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baseline="0" dirty="0"/>
              <a:t>아이스 </a:t>
            </a:r>
            <a:r>
              <a:rPr lang="ko-KR" altLang="en-US" baseline="0" dirty="0" err="1"/>
              <a:t>브레이킹</a:t>
            </a:r>
            <a:r>
              <a:rPr lang="en-US" altLang="ko-KR" baseline="0" dirty="0"/>
              <a:t>!</a:t>
            </a:r>
          </a:p>
          <a:p>
            <a:endParaRPr lang="en-US" altLang="ko-KR" baseline="0" dirty="0"/>
          </a:p>
          <a:p>
            <a:pPr marL="171173" indent="-171173">
              <a:buFont typeface="Wingdings"/>
              <a:buChar char="Ø"/>
            </a:pPr>
            <a:r>
              <a:rPr lang="ko-KR" altLang="en-US" baseline="0" dirty="0"/>
              <a:t>서로의 짝꿍을 알아보는 시간</a:t>
            </a:r>
            <a:endParaRPr lang="en-US" altLang="ko-KR" baseline="0" dirty="0"/>
          </a:p>
          <a:p>
            <a:pPr marL="171173" indent="-171173">
              <a:buFont typeface="Wingdings"/>
              <a:buChar char="Ø"/>
            </a:pPr>
            <a:r>
              <a:rPr lang="ko-KR" altLang="en-US" baseline="0" dirty="0"/>
              <a:t>주어진 교재 또는 배부물의 네모난 칸 안에 자신이 생각하는 돼지</a:t>
            </a:r>
            <a:r>
              <a:rPr lang="en-US" altLang="ko-KR" baseline="0" dirty="0"/>
              <a:t>, </a:t>
            </a:r>
            <a:r>
              <a:rPr lang="ko-KR" altLang="en-US" baseline="0" dirty="0" err="1"/>
              <a:t>한마리를</a:t>
            </a:r>
            <a:r>
              <a:rPr lang="ko-KR" altLang="en-US" baseline="0" dirty="0"/>
              <a:t> 그리도록 지시</a:t>
            </a:r>
            <a:endParaRPr lang="en-US" altLang="ko-KR" baseline="0" dirty="0"/>
          </a:p>
          <a:p>
            <a:pPr marL="171173" indent="-171173">
              <a:buFont typeface="Wingdings"/>
              <a:buChar char="Ø"/>
            </a:pPr>
            <a:r>
              <a:rPr lang="en-US" altLang="ko-KR" baseline="0" dirty="0"/>
              <a:t>1</a:t>
            </a:r>
            <a:r>
              <a:rPr lang="ko-KR" altLang="en-US" baseline="0" dirty="0"/>
              <a:t>분간만 시간을 줌</a:t>
            </a:r>
            <a:endParaRPr lang="en-US" altLang="ko-KR" baseline="0" dirty="0"/>
          </a:p>
          <a:p>
            <a:pPr marL="171173" indent="-171173">
              <a:buFont typeface="Wingdings"/>
              <a:buChar char="Ø"/>
            </a:pPr>
            <a:endParaRPr lang="en-US" altLang="ko-KR" baseline="0" dirty="0"/>
          </a:p>
          <a:p>
            <a:pPr marL="171173" indent="-171173">
              <a:buFont typeface="Wingdings"/>
              <a:buChar char="Ø"/>
            </a:pPr>
            <a:r>
              <a:rPr lang="ko-KR" altLang="en-US" baseline="0" dirty="0"/>
              <a:t>중간 </a:t>
            </a:r>
            <a:r>
              <a:rPr lang="ko-KR" altLang="en-US" baseline="0" dirty="0" err="1"/>
              <a:t>멘트</a:t>
            </a:r>
            <a:r>
              <a:rPr lang="ko-KR" altLang="en-US" baseline="0" dirty="0"/>
              <a:t> </a:t>
            </a:r>
            <a:r>
              <a:rPr lang="en-US" altLang="ko-KR" baseline="0" dirty="0"/>
              <a:t>“</a:t>
            </a:r>
            <a:r>
              <a:rPr lang="ko-KR" altLang="en-US" baseline="0" dirty="0"/>
              <a:t>제가 돼지를 그려달라 했는데</a:t>
            </a:r>
            <a:r>
              <a:rPr lang="en-US" altLang="ko-KR" baseline="0" dirty="0"/>
              <a:t>, </a:t>
            </a:r>
            <a:r>
              <a:rPr lang="ko-KR" altLang="en-US" baseline="0" dirty="0"/>
              <a:t>돼지가 아닌 괴상한 동물을 그리시는 분들이 있습니다</a:t>
            </a:r>
            <a:r>
              <a:rPr lang="en-US" altLang="ko-KR" baseline="0" dirty="0"/>
              <a:t>”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9C75C13-0C1F-4136-B92B-E2F2894AFB69}" type="slidenum">
              <a:rPr lang="ko-KR" altLang="en-US" smtClean="0">
                <a:solidFill>
                  <a:prstClr val="black"/>
                </a:solidFill>
              </a:rPr>
              <a:pPr>
                <a:defRPr/>
              </a:pPr>
              <a:t>11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50998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17575" y="746125"/>
            <a:ext cx="4962525" cy="3722688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baseline="0" dirty="0"/>
              <a:t>아이스 </a:t>
            </a:r>
            <a:r>
              <a:rPr lang="ko-KR" altLang="en-US" baseline="0" dirty="0" err="1"/>
              <a:t>브레이킹</a:t>
            </a:r>
            <a:r>
              <a:rPr lang="en-US" altLang="ko-KR" baseline="0" dirty="0"/>
              <a:t>!</a:t>
            </a:r>
          </a:p>
          <a:p>
            <a:endParaRPr lang="en-US" altLang="ko-KR" baseline="0" dirty="0"/>
          </a:p>
          <a:p>
            <a:pPr marL="171173" indent="-171173">
              <a:buFont typeface="Wingdings"/>
              <a:buChar char="Ø"/>
            </a:pPr>
            <a:r>
              <a:rPr lang="ko-KR" altLang="en-US" baseline="0" dirty="0"/>
              <a:t>서로의 짝꿍을 알아보는 시간</a:t>
            </a:r>
            <a:endParaRPr lang="en-US" altLang="ko-KR" baseline="0" dirty="0"/>
          </a:p>
          <a:p>
            <a:pPr marL="171173" indent="-171173">
              <a:buFont typeface="Wingdings"/>
              <a:buChar char="Ø"/>
            </a:pPr>
            <a:r>
              <a:rPr lang="ko-KR" altLang="en-US" baseline="0" dirty="0"/>
              <a:t>주어진 교재 또는 배부물의 네모난 칸 안에 자신이 생각하는 돼지</a:t>
            </a:r>
            <a:r>
              <a:rPr lang="en-US" altLang="ko-KR" baseline="0" dirty="0"/>
              <a:t>, </a:t>
            </a:r>
            <a:r>
              <a:rPr lang="ko-KR" altLang="en-US" baseline="0" dirty="0" err="1"/>
              <a:t>한마리를</a:t>
            </a:r>
            <a:r>
              <a:rPr lang="ko-KR" altLang="en-US" baseline="0" dirty="0"/>
              <a:t> 그리도록 지시</a:t>
            </a:r>
            <a:endParaRPr lang="en-US" altLang="ko-KR" baseline="0" dirty="0"/>
          </a:p>
          <a:p>
            <a:pPr marL="171173" indent="-171173">
              <a:buFont typeface="Wingdings"/>
              <a:buChar char="Ø"/>
            </a:pPr>
            <a:r>
              <a:rPr lang="en-US" altLang="ko-KR" baseline="0" dirty="0"/>
              <a:t>1</a:t>
            </a:r>
            <a:r>
              <a:rPr lang="ko-KR" altLang="en-US" baseline="0" dirty="0"/>
              <a:t>분간만 시간을 줌</a:t>
            </a:r>
            <a:endParaRPr lang="en-US" altLang="ko-KR" baseline="0" dirty="0"/>
          </a:p>
          <a:p>
            <a:pPr marL="171173" indent="-171173">
              <a:buFont typeface="Wingdings"/>
              <a:buChar char="Ø"/>
            </a:pPr>
            <a:endParaRPr lang="en-US" altLang="ko-KR" baseline="0" dirty="0"/>
          </a:p>
          <a:p>
            <a:pPr marL="171173" indent="-171173">
              <a:buFont typeface="Wingdings"/>
              <a:buChar char="Ø"/>
            </a:pPr>
            <a:r>
              <a:rPr lang="ko-KR" altLang="en-US" baseline="0" dirty="0"/>
              <a:t>중간 </a:t>
            </a:r>
            <a:r>
              <a:rPr lang="ko-KR" altLang="en-US" baseline="0" dirty="0" err="1"/>
              <a:t>멘트</a:t>
            </a:r>
            <a:r>
              <a:rPr lang="ko-KR" altLang="en-US" baseline="0" dirty="0"/>
              <a:t> </a:t>
            </a:r>
            <a:r>
              <a:rPr lang="en-US" altLang="ko-KR" baseline="0" dirty="0"/>
              <a:t>“</a:t>
            </a:r>
            <a:r>
              <a:rPr lang="ko-KR" altLang="en-US" baseline="0" dirty="0"/>
              <a:t>제가 돼지를 그려달라 했는데</a:t>
            </a:r>
            <a:r>
              <a:rPr lang="en-US" altLang="ko-KR" baseline="0" dirty="0"/>
              <a:t>, </a:t>
            </a:r>
            <a:r>
              <a:rPr lang="ko-KR" altLang="en-US" baseline="0" dirty="0"/>
              <a:t>돼지가 아닌 괴상한 동물을 그리시는 분들이 있습니다</a:t>
            </a:r>
            <a:r>
              <a:rPr lang="en-US" altLang="ko-KR" baseline="0" dirty="0"/>
              <a:t>”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9C75C13-0C1F-4136-B92B-E2F2894AFB69}" type="slidenum">
              <a:rPr lang="ko-KR" altLang="en-US" smtClean="0">
                <a:solidFill>
                  <a:prstClr val="black"/>
                </a:solidFill>
              </a:rPr>
              <a:pPr>
                <a:defRPr/>
              </a:pPr>
              <a:t>12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08912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19163" y="746125"/>
            <a:ext cx="4959350" cy="3721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 dirty="0"/>
              <a:t>여러분은 차를 직접 모시나요</a:t>
            </a:r>
            <a:r>
              <a:rPr lang="en-US" altLang="ko-KR" dirty="0"/>
              <a:t>? </a:t>
            </a:r>
            <a:r>
              <a:rPr lang="ko-KR" altLang="en-US" baseline="0" dirty="0"/>
              <a:t> 차가 없다면</a:t>
            </a:r>
            <a:r>
              <a:rPr lang="en-US" altLang="ko-KR" baseline="0" dirty="0"/>
              <a:t>, </a:t>
            </a:r>
            <a:r>
              <a:rPr lang="ko-KR" altLang="en-US" baseline="0" dirty="0"/>
              <a:t>간혹 버스는 타시나요</a:t>
            </a:r>
            <a:r>
              <a:rPr lang="en-US" altLang="ko-KR" baseline="0" dirty="0"/>
              <a:t>?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서울에 교통은 어떤가요</a:t>
            </a:r>
            <a:r>
              <a:rPr lang="en-US" altLang="ko-KR" baseline="0" dirty="0"/>
              <a:t>? </a:t>
            </a:r>
            <a:r>
              <a:rPr lang="ko-KR" altLang="en-US" baseline="0" dirty="0"/>
              <a:t>정말 </a:t>
            </a:r>
            <a:r>
              <a:rPr lang="ko-KR" altLang="en-US" baseline="0" dirty="0" err="1"/>
              <a:t>지독시리</a:t>
            </a:r>
            <a:r>
              <a:rPr lang="ko-KR" altLang="en-US" baseline="0" dirty="0"/>
              <a:t> 막히지 않나요</a:t>
            </a:r>
            <a:r>
              <a:rPr lang="en-US" altLang="ko-KR" baseline="0" dirty="0"/>
              <a:t>?</a:t>
            </a:r>
          </a:p>
          <a:p>
            <a:r>
              <a:rPr lang="ko-KR" altLang="en-US" baseline="0" dirty="0"/>
              <a:t>우리는 운전을 </a:t>
            </a:r>
            <a:r>
              <a:rPr lang="ko-KR" altLang="en-US" baseline="0" dirty="0" err="1"/>
              <a:t>할때</a:t>
            </a:r>
            <a:r>
              <a:rPr lang="en-US" altLang="ko-KR" baseline="0" dirty="0"/>
              <a:t>, </a:t>
            </a:r>
            <a:r>
              <a:rPr lang="ko-KR" altLang="en-US" baseline="0" dirty="0"/>
              <a:t>서로 서로를 위해서</a:t>
            </a:r>
            <a:r>
              <a:rPr lang="en-US" altLang="ko-KR" baseline="0" dirty="0"/>
              <a:t>, </a:t>
            </a:r>
            <a:r>
              <a:rPr lang="ko-KR" altLang="en-US" baseline="0" dirty="0"/>
              <a:t>질서를 위해서</a:t>
            </a:r>
            <a:r>
              <a:rPr lang="en-US" altLang="ko-KR" baseline="0" dirty="0"/>
              <a:t>, </a:t>
            </a:r>
            <a:r>
              <a:rPr lang="ko-KR" altLang="en-US" baseline="0" dirty="0"/>
              <a:t>교통이 원활해지기 위해서</a:t>
            </a:r>
            <a:r>
              <a:rPr lang="en-US" altLang="ko-KR" baseline="0" dirty="0"/>
              <a:t>, </a:t>
            </a:r>
            <a:r>
              <a:rPr lang="ko-KR" altLang="en-US" baseline="0" dirty="0"/>
              <a:t>우리는 교통법규를 지킵니다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/>
              <a:t>그리고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그 교통법규는 대부분 이와 같은 신호등을 통해 서로 말하지 않아도</a:t>
            </a:r>
            <a:r>
              <a:rPr lang="en-US" altLang="ko-KR" baseline="0" dirty="0"/>
              <a:t>, </a:t>
            </a:r>
            <a:r>
              <a:rPr lang="ko-KR" altLang="en-US" baseline="0" dirty="0"/>
              <a:t>서로 신호를 주고 받습니다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만약에 신호등이 없다면</a:t>
            </a:r>
            <a:r>
              <a:rPr lang="en-US" altLang="ko-KR" baseline="0" dirty="0"/>
              <a:t>, </a:t>
            </a:r>
            <a:r>
              <a:rPr lang="ko-KR" altLang="en-US" baseline="0" dirty="0"/>
              <a:t>교통은 어떻게 될까요</a:t>
            </a:r>
            <a:r>
              <a:rPr lang="en-US" altLang="ko-KR" baseline="0" dirty="0"/>
              <a:t>?</a:t>
            </a:r>
          </a:p>
          <a:p>
            <a:r>
              <a:rPr lang="ko-KR" altLang="en-US" baseline="0" dirty="0"/>
              <a:t>한번은 제가 수업 다니는 대학로 </a:t>
            </a:r>
            <a:r>
              <a:rPr lang="ko-KR" altLang="en-US" baseline="0" dirty="0" err="1"/>
              <a:t>로타리에</a:t>
            </a:r>
            <a:r>
              <a:rPr lang="ko-KR" altLang="en-US" baseline="0" dirty="0"/>
              <a:t> 신호등이 </a:t>
            </a:r>
            <a:r>
              <a:rPr lang="ko-KR" altLang="en-US" baseline="0" dirty="0" err="1"/>
              <a:t>고장난</a:t>
            </a:r>
            <a:r>
              <a:rPr lang="ko-KR" altLang="en-US" baseline="0" dirty="0"/>
              <a:t> 적이 있습니다</a:t>
            </a:r>
            <a:r>
              <a:rPr lang="en-US" altLang="ko-KR" baseline="0" dirty="0"/>
              <a:t>. </a:t>
            </a:r>
            <a:r>
              <a:rPr lang="ko-KR" altLang="en-US" baseline="0" dirty="0"/>
              <a:t>차들이 서로 뒤엉켜서</a:t>
            </a:r>
            <a:r>
              <a:rPr lang="en-US" altLang="ko-KR" baseline="0" dirty="0"/>
              <a:t>, </a:t>
            </a:r>
            <a:r>
              <a:rPr lang="ko-KR" altLang="en-US" baseline="0" dirty="0"/>
              <a:t>서로 먼저 갈려도 </a:t>
            </a:r>
            <a:r>
              <a:rPr lang="ko-KR" altLang="en-US" baseline="0" dirty="0" err="1"/>
              <a:t>하다보니</a:t>
            </a:r>
            <a:r>
              <a:rPr lang="en-US" altLang="ko-KR" baseline="0" dirty="0"/>
              <a:t>, 3</a:t>
            </a:r>
            <a:r>
              <a:rPr lang="ko-KR" altLang="en-US" baseline="0" dirty="0"/>
              <a:t>분만에 지나갈 곳을 </a:t>
            </a:r>
            <a:r>
              <a:rPr lang="en-US" altLang="ko-KR" baseline="0" dirty="0"/>
              <a:t>10</a:t>
            </a:r>
            <a:r>
              <a:rPr lang="ko-KR" altLang="en-US" baseline="0" dirty="0"/>
              <a:t>분</a:t>
            </a:r>
            <a:r>
              <a:rPr lang="en-US" altLang="ko-KR" baseline="0" dirty="0"/>
              <a:t>, 20</a:t>
            </a:r>
            <a:r>
              <a:rPr lang="ko-KR" altLang="en-US" baseline="0" dirty="0"/>
              <a:t>분씩 걸리더군요</a:t>
            </a:r>
            <a:r>
              <a:rPr lang="en-US" altLang="ko-KR" baseline="0" dirty="0"/>
              <a:t>. </a:t>
            </a:r>
            <a:r>
              <a:rPr lang="ko-KR" altLang="en-US" baseline="0" dirty="0"/>
              <a:t>정말 신호등이 없다면</a:t>
            </a:r>
            <a:r>
              <a:rPr lang="en-US" altLang="ko-KR" baseline="0" dirty="0"/>
              <a:t>, </a:t>
            </a:r>
            <a:r>
              <a:rPr lang="ko-KR" altLang="en-US" baseline="0" dirty="0"/>
              <a:t>교통은</a:t>
            </a:r>
            <a:r>
              <a:rPr lang="en-US" altLang="ko-KR" baseline="0" dirty="0"/>
              <a:t> </a:t>
            </a:r>
            <a:r>
              <a:rPr lang="ko-KR" altLang="en-US" baseline="0" dirty="0"/>
              <a:t>상상도 할 수 없이 정체될 것 같습니다</a:t>
            </a:r>
            <a:r>
              <a:rPr lang="en-US" altLang="ko-KR" baseline="0" dirty="0"/>
              <a:t>. 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신호등이 있어도</a:t>
            </a:r>
            <a:r>
              <a:rPr lang="en-US" altLang="ko-KR" baseline="0" dirty="0"/>
              <a:t>, </a:t>
            </a:r>
            <a:r>
              <a:rPr lang="ko-KR" altLang="en-US" baseline="0" dirty="0"/>
              <a:t>신호를 지키지 않는다면</a:t>
            </a:r>
            <a:r>
              <a:rPr lang="en-US" altLang="ko-KR" baseline="0" dirty="0"/>
              <a:t>, </a:t>
            </a:r>
            <a:r>
              <a:rPr lang="ko-KR" altLang="en-US" baseline="0" dirty="0"/>
              <a:t>마찬가지로 사고나 교통체증이 유발 되겠죠</a:t>
            </a:r>
            <a:r>
              <a:rPr lang="en-US" altLang="ko-KR" baseline="0" dirty="0"/>
              <a:t>?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회사라는 곳도 마찬가지 입니다</a:t>
            </a:r>
            <a:r>
              <a:rPr lang="en-US" altLang="ko-KR" baseline="0" dirty="0"/>
              <a:t>. </a:t>
            </a:r>
            <a:r>
              <a:rPr lang="ko-KR" altLang="en-US" baseline="0" dirty="0"/>
              <a:t>회사라는 곳에도 교통법규처럼</a:t>
            </a:r>
            <a:r>
              <a:rPr lang="en-US" altLang="ko-KR" baseline="0" dirty="0"/>
              <a:t>, </a:t>
            </a:r>
            <a:r>
              <a:rPr lang="ko-KR" altLang="en-US" baseline="0" dirty="0"/>
              <a:t>우리가 </a:t>
            </a:r>
            <a:r>
              <a:rPr lang="ko-KR" altLang="en-US" baseline="0" dirty="0" err="1"/>
              <a:t>지켜야할</a:t>
            </a:r>
            <a:r>
              <a:rPr lang="ko-KR" altLang="en-US" baseline="0" dirty="0"/>
              <a:t> 것들이 있습니다</a:t>
            </a:r>
            <a:r>
              <a:rPr lang="en-US" altLang="ko-KR" baseline="0" dirty="0"/>
              <a:t>. </a:t>
            </a:r>
            <a:r>
              <a:rPr lang="ko-KR" altLang="en-US" baseline="0" dirty="0"/>
              <a:t>직접 말하지 않아도 서로 지켜가야 할 것들</a:t>
            </a:r>
            <a:r>
              <a:rPr lang="en-US" altLang="ko-KR" baseline="0" dirty="0"/>
              <a:t>. </a:t>
            </a:r>
            <a:r>
              <a:rPr lang="ko-KR" altLang="en-US" baseline="0" dirty="0"/>
              <a:t>그리고 그러한 것들이 지켜지지 않을 때</a:t>
            </a:r>
            <a:r>
              <a:rPr lang="en-US" altLang="ko-KR" baseline="0" dirty="0"/>
              <a:t>, </a:t>
            </a:r>
            <a:r>
              <a:rPr lang="ko-KR" altLang="en-US" baseline="0" dirty="0"/>
              <a:t>교통이 마비되고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서로 뒤엉켜 사고가 나는 것처럼</a:t>
            </a:r>
            <a:r>
              <a:rPr lang="en-US" altLang="ko-KR" baseline="0" dirty="0"/>
              <a:t>, </a:t>
            </a:r>
          </a:p>
          <a:p>
            <a:r>
              <a:rPr lang="ko-KR" altLang="en-US" baseline="0" dirty="0"/>
              <a:t>조직에서도 서로 지켜가야 할 것들이 </a:t>
            </a:r>
            <a:r>
              <a:rPr lang="ko-KR" altLang="en-US" baseline="0" dirty="0" err="1"/>
              <a:t>무시될때</a:t>
            </a:r>
            <a:r>
              <a:rPr lang="en-US" altLang="ko-KR" baseline="0" dirty="0"/>
              <a:t>, </a:t>
            </a:r>
            <a:r>
              <a:rPr lang="ko-KR" altLang="en-US" baseline="0" dirty="0"/>
              <a:t>갈등과 문제가 발생하고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심지어 대형교통사고 </a:t>
            </a:r>
            <a:r>
              <a:rPr lang="ko-KR" altLang="en-US" baseline="0" dirty="0" err="1"/>
              <a:t>처럼</a:t>
            </a:r>
            <a:r>
              <a:rPr lang="en-US" altLang="ko-KR" baseline="0" dirty="0"/>
              <a:t> </a:t>
            </a:r>
            <a:r>
              <a:rPr lang="ko-KR" altLang="en-US" baseline="0" dirty="0"/>
              <a:t>조직의 큰 문제들도 발생하게 됩니다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그런데</a:t>
            </a:r>
            <a:r>
              <a:rPr lang="en-US" altLang="ko-KR" baseline="0" dirty="0"/>
              <a:t>, </a:t>
            </a:r>
            <a:r>
              <a:rPr lang="ko-KR" altLang="en-US" baseline="0" dirty="0"/>
              <a:t>우리가 도로에서 신호등을 보고 교통법규를 지키는 것보다</a:t>
            </a:r>
            <a:r>
              <a:rPr lang="en-US" altLang="ko-KR" baseline="0" dirty="0"/>
              <a:t>, </a:t>
            </a:r>
            <a:r>
              <a:rPr lang="ko-KR" altLang="en-US" baseline="0" dirty="0"/>
              <a:t>회사에서</a:t>
            </a:r>
            <a:r>
              <a:rPr lang="en-US" altLang="ko-KR" baseline="0" dirty="0"/>
              <a:t> </a:t>
            </a:r>
            <a:r>
              <a:rPr lang="ko-KR" altLang="en-US" baseline="0" dirty="0" err="1"/>
              <a:t>지켜야할</a:t>
            </a:r>
            <a:r>
              <a:rPr lang="ko-KR" altLang="en-US" baseline="0" dirty="0"/>
              <a:t> 것들을 지키는 것이 더욱 어렵습니다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/>
              <a:t>왜냐하면</a:t>
            </a:r>
            <a:r>
              <a:rPr lang="en-US" altLang="ko-KR" baseline="0" dirty="0"/>
              <a:t>, </a:t>
            </a:r>
            <a:r>
              <a:rPr lang="ko-KR" altLang="en-US" baseline="0" dirty="0"/>
              <a:t>회사에는 눈에 보이는 신호등이 없기 때문입니다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회사생활에서 신호등은 모든 구성원 개개인</a:t>
            </a:r>
            <a:r>
              <a:rPr lang="en-US" altLang="ko-KR" baseline="0" dirty="0"/>
              <a:t>, </a:t>
            </a:r>
            <a:r>
              <a:rPr lang="ko-KR" altLang="en-US" baseline="0" dirty="0" err="1"/>
              <a:t>한명</a:t>
            </a:r>
            <a:r>
              <a:rPr lang="ko-KR" altLang="en-US" baseline="0" dirty="0"/>
              <a:t> </a:t>
            </a:r>
            <a:r>
              <a:rPr lang="ko-KR" altLang="en-US" baseline="0" dirty="0" err="1"/>
              <a:t>한명이</a:t>
            </a:r>
            <a:r>
              <a:rPr lang="ko-KR" altLang="en-US" baseline="0" dirty="0"/>
              <a:t> 자신의 </a:t>
            </a:r>
            <a:r>
              <a:rPr lang="ko-KR" altLang="en-US" baseline="0" dirty="0" err="1"/>
              <a:t>머리속에</a:t>
            </a:r>
            <a:r>
              <a:rPr lang="ko-KR" altLang="en-US" baseline="0" dirty="0"/>
              <a:t> 지니고 다닙니다</a:t>
            </a:r>
            <a:r>
              <a:rPr lang="en-US" altLang="ko-KR" baseline="0" dirty="0"/>
              <a:t>. 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B27C55-3EA6-49C2-8F0A-FDB71AEF459A}" type="slidenum">
              <a:rPr lang="ko-KR" altLang="en-US" smtClean="0">
                <a:solidFill>
                  <a:prstClr val="black"/>
                </a:solidFill>
              </a:rPr>
              <a:pPr/>
              <a:t>13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443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불확실성의 시대</a:t>
            </a:r>
            <a:r>
              <a:rPr lang="en-US" altLang="ko-KR" dirty="0"/>
              <a:t>, </a:t>
            </a:r>
            <a:r>
              <a:rPr lang="ko-KR" altLang="en-US" dirty="0"/>
              <a:t>복잡성의 시대</a:t>
            </a:r>
            <a:r>
              <a:rPr lang="en-US" altLang="ko-KR" dirty="0"/>
              <a:t>, </a:t>
            </a:r>
            <a:r>
              <a:rPr lang="ko-KR" altLang="en-US" dirty="0"/>
              <a:t>급변의 시대 </a:t>
            </a:r>
            <a:r>
              <a:rPr lang="en-US" altLang="ko-KR" dirty="0"/>
              <a:t>– </a:t>
            </a:r>
            <a:r>
              <a:rPr lang="ko-KR" altLang="en-US" dirty="0"/>
              <a:t>무질서해 보이는 것에서 어떠한 패턴</a:t>
            </a:r>
            <a:r>
              <a:rPr lang="en-US" altLang="ko-KR" dirty="0"/>
              <a:t>/</a:t>
            </a:r>
            <a:r>
              <a:rPr lang="ko-KR" altLang="en-US" dirty="0"/>
              <a:t>질서를 찾아내는 것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 err="1"/>
              <a:t>스티브</a:t>
            </a:r>
            <a:r>
              <a:rPr lang="ko-KR" altLang="en-US" dirty="0"/>
              <a:t> </a:t>
            </a:r>
            <a:r>
              <a:rPr lang="ko-KR" altLang="en-US" dirty="0" err="1"/>
              <a:t>잡스가</a:t>
            </a:r>
            <a:r>
              <a:rPr lang="ko-KR" altLang="en-US" dirty="0"/>
              <a:t> 한 말</a:t>
            </a:r>
            <a:r>
              <a:rPr lang="en-US" altLang="ko-KR" dirty="0"/>
              <a:t>, “</a:t>
            </a:r>
            <a:r>
              <a:rPr lang="ko-KR" altLang="en-US"/>
              <a:t>사람들은 그들이 원하는 것을 </a:t>
            </a:r>
            <a:r>
              <a:rPr lang="ko-KR" altLang="en-US" dirty="0" err="1"/>
              <a:t>보여줄때까지</a:t>
            </a:r>
            <a:r>
              <a:rPr lang="ko-KR" altLang="en-US" dirty="0"/>
              <a:t> 그들이 무엇을 원하는지 알지 못한다</a:t>
            </a:r>
            <a:r>
              <a:rPr lang="en-US" altLang="ko-KR" dirty="0"/>
              <a:t>”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B27C55-3EA6-49C2-8F0A-FDB71AEF459A}" type="slidenum">
              <a:rPr lang="ko-KR" altLang="en-US" smtClean="0">
                <a:solidFill>
                  <a:prstClr val="black"/>
                </a:solidFill>
              </a:rPr>
              <a:pPr/>
              <a:t>18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79933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1501.8~1504</a:t>
            </a:r>
            <a:r>
              <a:rPr lang="ko-KR" altLang="en-US" dirty="0"/>
              <a:t>년 완성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플로렌스 도시국가</a:t>
            </a:r>
            <a:r>
              <a:rPr lang="en-US" altLang="ko-KR" dirty="0"/>
              <a:t>, </a:t>
            </a:r>
            <a:r>
              <a:rPr lang="ko-KR" altLang="en-US" dirty="0"/>
              <a:t>피렌체를 지배하던 </a:t>
            </a:r>
            <a:r>
              <a:rPr lang="ko-KR" altLang="en-US" dirty="0" err="1"/>
              <a:t>메디치</a:t>
            </a:r>
            <a:r>
              <a:rPr lang="ko-KR" altLang="en-US" dirty="0"/>
              <a:t> 가문이 미켈란젤로에게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주변 강대국</a:t>
            </a:r>
            <a:r>
              <a:rPr lang="en-US" altLang="ko-KR" dirty="0"/>
              <a:t>(</a:t>
            </a:r>
            <a:r>
              <a:rPr lang="ko-KR" altLang="en-US" dirty="0"/>
              <a:t>로마 등</a:t>
            </a:r>
            <a:r>
              <a:rPr lang="en-US" altLang="ko-KR" dirty="0"/>
              <a:t>)</a:t>
            </a:r>
            <a:r>
              <a:rPr lang="ko-KR" altLang="en-US" dirty="0"/>
              <a:t>으로부터 피렌체의 위상을 보여주기 부탁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구약성서</a:t>
            </a:r>
            <a:r>
              <a:rPr lang="en-US" altLang="ko-KR" dirty="0"/>
              <a:t>-</a:t>
            </a:r>
            <a:r>
              <a:rPr lang="ko-KR" altLang="en-US" dirty="0"/>
              <a:t>다윗과 골리앗</a:t>
            </a:r>
            <a:r>
              <a:rPr lang="en-US" altLang="ko-KR" dirty="0"/>
              <a:t>, </a:t>
            </a:r>
            <a:r>
              <a:rPr lang="ko-KR" altLang="en-US" dirty="0"/>
              <a:t>다윗의 기상을 담은 조각상을 만들기 시작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2</a:t>
            </a:r>
            <a:r>
              <a:rPr lang="ko-KR" altLang="en-US" dirty="0"/>
              <a:t>년 동안 조각상을 만들 대리석을 찾고</a:t>
            </a:r>
            <a:r>
              <a:rPr lang="en-US" altLang="ko-KR" dirty="0"/>
              <a:t>, 2</a:t>
            </a:r>
            <a:r>
              <a:rPr lang="ko-KR" altLang="en-US" dirty="0"/>
              <a:t>년간의 조각으로 완성</a:t>
            </a:r>
            <a:r>
              <a:rPr lang="en-US" altLang="ko-KR" dirty="0"/>
              <a:t>, 4</a:t>
            </a:r>
            <a:r>
              <a:rPr lang="ko-KR" altLang="en-US" dirty="0" err="1"/>
              <a:t>년만에</a:t>
            </a:r>
            <a:r>
              <a:rPr lang="ko-KR" altLang="en-US" dirty="0"/>
              <a:t> 완성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피렌체 광장에서 제막식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“</a:t>
            </a:r>
            <a:r>
              <a:rPr lang="ko-KR" altLang="en-US" dirty="0"/>
              <a:t>당신은 어떻게 이런 훌륭한 </a:t>
            </a:r>
            <a:r>
              <a:rPr lang="ko-KR" altLang="en-US" dirty="0" err="1"/>
              <a:t>다비드상을</a:t>
            </a:r>
            <a:r>
              <a:rPr lang="ko-KR" altLang="en-US" dirty="0"/>
              <a:t> 만들 수 있었습니까</a:t>
            </a:r>
            <a:r>
              <a:rPr lang="en-US" altLang="ko-KR" dirty="0"/>
              <a:t>?”</a:t>
            </a:r>
          </a:p>
          <a:p>
            <a:endParaRPr lang="en-US" altLang="ko-KR" dirty="0"/>
          </a:p>
          <a:p>
            <a:r>
              <a:rPr lang="en-US" altLang="ko-KR" dirty="0"/>
              <a:t>“</a:t>
            </a:r>
            <a:r>
              <a:rPr lang="ko-KR" altLang="en-US" dirty="0"/>
              <a:t>이 대리석은 원래 </a:t>
            </a:r>
            <a:r>
              <a:rPr lang="ko-KR" altLang="en-US" dirty="0" err="1"/>
              <a:t>다비드의</a:t>
            </a:r>
            <a:r>
              <a:rPr lang="ko-KR" altLang="en-US" dirty="0"/>
              <a:t> 상을 가지고 있었다</a:t>
            </a:r>
            <a:r>
              <a:rPr lang="en-US" altLang="ko-KR" dirty="0"/>
              <a:t>.</a:t>
            </a:r>
            <a:r>
              <a:rPr lang="en-US" altLang="ko-KR" baseline="0" dirty="0"/>
              <a:t> </a:t>
            </a:r>
            <a:r>
              <a:rPr lang="ko-KR" altLang="en-US" baseline="0" dirty="0"/>
              <a:t>난 단지 </a:t>
            </a:r>
            <a:r>
              <a:rPr lang="ko-KR" altLang="en-US" baseline="0" dirty="0" err="1"/>
              <a:t>다비드상이</a:t>
            </a:r>
            <a:r>
              <a:rPr lang="ko-KR" altLang="en-US" baseline="0" dirty="0"/>
              <a:t> 아닌 부분만 </a:t>
            </a:r>
            <a:r>
              <a:rPr lang="ko-KR" altLang="en-US" baseline="0" dirty="0" err="1"/>
              <a:t>깍아냈을</a:t>
            </a:r>
            <a:r>
              <a:rPr lang="ko-KR" altLang="en-US" baseline="0" dirty="0"/>
              <a:t> 뿐이다</a:t>
            </a:r>
            <a:r>
              <a:rPr lang="en-US" altLang="ko-KR" baseline="0" dirty="0"/>
              <a:t>’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누구나 </a:t>
            </a:r>
            <a:r>
              <a:rPr lang="ko-KR" altLang="en-US" baseline="0" dirty="0" err="1"/>
              <a:t>태어날때</a:t>
            </a:r>
            <a:r>
              <a:rPr lang="ko-KR" altLang="en-US" baseline="0" dirty="0"/>
              <a:t> 동일한 능력</a:t>
            </a:r>
            <a:r>
              <a:rPr lang="en-US" altLang="ko-KR" baseline="0" dirty="0"/>
              <a:t>, </a:t>
            </a:r>
            <a:r>
              <a:rPr lang="ko-KR" altLang="en-US" baseline="0" dirty="0"/>
              <a:t>무한한 능력을 가지고 있다</a:t>
            </a:r>
            <a:r>
              <a:rPr lang="en-US" altLang="ko-KR" baseline="0" dirty="0"/>
              <a:t>. </a:t>
            </a:r>
            <a:r>
              <a:rPr lang="ko-KR" altLang="en-US" baseline="0" dirty="0"/>
              <a:t>다만 그것이 아닌 부분으로 가려져 </a:t>
            </a:r>
            <a:r>
              <a:rPr lang="ko-KR" altLang="en-US" baseline="0" dirty="0" err="1"/>
              <a:t>있을뿐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/>
              <a:t>그것을 걷어내야 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또 다른 사람의 단점</a:t>
            </a:r>
            <a:r>
              <a:rPr lang="en-US" altLang="ko-KR" baseline="0" dirty="0"/>
              <a:t>/</a:t>
            </a:r>
            <a:r>
              <a:rPr lang="ko-KR" altLang="en-US" baseline="0" dirty="0"/>
              <a:t>문제를 볼 것이 아니라</a:t>
            </a:r>
            <a:r>
              <a:rPr lang="en-US" altLang="ko-KR" baseline="0" dirty="0"/>
              <a:t>, </a:t>
            </a:r>
            <a:r>
              <a:rPr lang="ko-KR" altLang="en-US" baseline="0" dirty="0"/>
              <a:t>그 사람이 가진 장점과 기회</a:t>
            </a:r>
            <a:r>
              <a:rPr lang="en-US" altLang="ko-KR" baseline="0" dirty="0"/>
              <a:t>, </a:t>
            </a:r>
            <a:r>
              <a:rPr lang="ko-KR" altLang="en-US" baseline="0" dirty="0"/>
              <a:t>무한한 능력을 바라봐야 한다</a:t>
            </a:r>
            <a:r>
              <a:rPr lang="en-US" altLang="ko-KR" baseline="0" dirty="0"/>
              <a:t>.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B27C55-3EA6-49C2-8F0A-FDB71AEF459A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37288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9C75C13-0C1F-4136-B92B-E2F2894AFB69}" type="slidenum">
              <a:rPr lang="ko-KR" altLang="en-US" smtClean="0">
                <a:solidFill>
                  <a:prstClr val="black"/>
                </a:solidFill>
              </a:rPr>
              <a:pPr>
                <a:defRPr/>
              </a:pPr>
              <a:t>2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75455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B27C55-3EA6-49C2-8F0A-FDB71AEF459A}" type="slidenum">
              <a:rPr lang="ko-KR" altLang="en-US" smtClean="0">
                <a:solidFill>
                  <a:prstClr val="black"/>
                </a:solidFill>
              </a:rPr>
              <a:pPr/>
              <a:t>3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67718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9C75C13-0C1F-4136-B92B-E2F2894AFB69}" type="slidenum">
              <a:rPr lang="ko-KR" altLang="en-US" smtClean="0">
                <a:solidFill>
                  <a:prstClr val="black"/>
                </a:solidFill>
              </a:rPr>
              <a:pPr>
                <a:defRPr/>
              </a:pPr>
              <a:t>4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84711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baseline="0" dirty="0"/>
              <a:t>아이스 </a:t>
            </a:r>
            <a:r>
              <a:rPr lang="ko-KR" altLang="en-US" baseline="0" dirty="0" err="1"/>
              <a:t>브레이킹</a:t>
            </a:r>
            <a:r>
              <a:rPr lang="en-US" altLang="ko-KR" baseline="0" dirty="0"/>
              <a:t>!</a:t>
            </a:r>
          </a:p>
          <a:p>
            <a:endParaRPr lang="en-US" altLang="ko-KR" baseline="0" dirty="0"/>
          </a:p>
          <a:p>
            <a:pPr marL="171219" indent="-171219">
              <a:buFont typeface="Wingdings"/>
              <a:buChar char="Ø"/>
            </a:pPr>
            <a:r>
              <a:rPr lang="ko-KR" altLang="en-US" baseline="0" dirty="0"/>
              <a:t>서로의 짝꿍을 알아보는 시간</a:t>
            </a:r>
            <a:endParaRPr lang="en-US" altLang="ko-KR" baseline="0" dirty="0"/>
          </a:p>
          <a:p>
            <a:pPr marL="171219" indent="-171219">
              <a:buFont typeface="Wingdings"/>
              <a:buChar char="Ø"/>
            </a:pPr>
            <a:r>
              <a:rPr lang="ko-KR" altLang="en-US" baseline="0" dirty="0"/>
              <a:t>주어진 교재 또는 배부물의 네모난 칸 안에 자신이 생각하는 돼지</a:t>
            </a:r>
            <a:r>
              <a:rPr lang="en-US" altLang="ko-KR" baseline="0" dirty="0"/>
              <a:t>, </a:t>
            </a:r>
            <a:r>
              <a:rPr lang="ko-KR" altLang="en-US" baseline="0" dirty="0" err="1"/>
              <a:t>한마리를</a:t>
            </a:r>
            <a:r>
              <a:rPr lang="ko-KR" altLang="en-US" baseline="0" dirty="0"/>
              <a:t> 그리도록 지시</a:t>
            </a:r>
            <a:endParaRPr lang="en-US" altLang="ko-KR" baseline="0" dirty="0"/>
          </a:p>
          <a:p>
            <a:pPr marL="171219" indent="-171219">
              <a:buFont typeface="Wingdings"/>
              <a:buChar char="Ø"/>
            </a:pPr>
            <a:r>
              <a:rPr lang="en-US" altLang="ko-KR" baseline="0" dirty="0"/>
              <a:t>1</a:t>
            </a:r>
            <a:r>
              <a:rPr lang="ko-KR" altLang="en-US" baseline="0" dirty="0"/>
              <a:t>분간만 시간을 줌</a:t>
            </a:r>
            <a:endParaRPr lang="en-US" altLang="ko-KR" baseline="0" dirty="0"/>
          </a:p>
          <a:p>
            <a:pPr marL="171219" indent="-171219">
              <a:buFont typeface="Wingdings"/>
              <a:buChar char="Ø"/>
            </a:pPr>
            <a:endParaRPr lang="en-US" altLang="ko-KR" baseline="0" dirty="0"/>
          </a:p>
          <a:p>
            <a:pPr marL="171219" indent="-171219">
              <a:buFont typeface="Wingdings"/>
              <a:buChar char="Ø"/>
            </a:pPr>
            <a:r>
              <a:rPr lang="ko-KR" altLang="en-US" baseline="0" dirty="0"/>
              <a:t>중간 </a:t>
            </a:r>
            <a:r>
              <a:rPr lang="ko-KR" altLang="en-US" baseline="0" dirty="0" err="1"/>
              <a:t>멘트</a:t>
            </a:r>
            <a:r>
              <a:rPr lang="ko-KR" altLang="en-US" baseline="0" dirty="0"/>
              <a:t> </a:t>
            </a:r>
            <a:r>
              <a:rPr lang="en-US" altLang="ko-KR" baseline="0" dirty="0"/>
              <a:t>“</a:t>
            </a:r>
            <a:r>
              <a:rPr lang="ko-KR" altLang="en-US" baseline="0" dirty="0"/>
              <a:t>제가 돼지를 그려달라 했는데</a:t>
            </a:r>
            <a:r>
              <a:rPr lang="en-US" altLang="ko-KR" baseline="0" dirty="0"/>
              <a:t>, </a:t>
            </a:r>
            <a:r>
              <a:rPr lang="ko-KR" altLang="en-US" baseline="0" dirty="0"/>
              <a:t>돼지가 아닌 괴상한 동물을 그리시는 분들이 있습니다</a:t>
            </a:r>
            <a:r>
              <a:rPr lang="en-US" altLang="ko-KR" baseline="0" dirty="0"/>
              <a:t>”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9C75C13-0C1F-4136-B92B-E2F2894AFB69}" type="slidenum">
              <a:rPr lang="ko-KR" altLang="en-US" smtClean="0">
                <a:solidFill>
                  <a:prstClr val="black"/>
                </a:solidFill>
              </a:rPr>
              <a:pPr>
                <a:defRPr/>
              </a:pPr>
              <a:t>5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95509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"</a:t>
            </a:r>
            <a:r>
              <a:rPr lang="ko-KR" altLang="en-US" dirty="0"/>
              <a:t>우뇌는 미래에 초점을 두는 반면</a:t>
            </a:r>
            <a:r>
              <a:rPr lang="en-US" altLang="ko-KR" dirty="0"/>
              <a:t>, </a:t>
            </a:r>
            <a:r>
              <a:rPr lang="ko-KR" altLang="en-US" dirty="0"/>
              <a:t>좌뇌는 지금의 현실에 주목한다</a:t>
            </a:r>
            <a:r>
              <a:rPr lang="en-US" altLang="ko-KR" dirty="0"/>
              <a:t>..."   </a:t>
            </a:r>
            <a:r>
              <a:rPr lang="ko-KR" altLang="en-US" dirty="0"/>
              <a:t>미래와 현실</a:t>
            </a:r>
            <a:r>
              <a:rPr lang="en-US" altLang="ko-KR" dirty="0"/>
              <a:t>, </a:t>
            </a:r>
            <a:r>
              <a:rPr lang="ko-KR" altLang="en-US" dirty="0" err="1"/>
              <a:t>두가지</a:t>
            </a:r>
            <a:r>
              <a:rPr lang="ko-KR" altLang="en-US" dirty="0"/>
              <a:t> 모두 주목이 필요한 대상입니다</a:t>
            </a:r>
            <a:r>
              <a:rPr lang="en-US" altLang="ko-KR" dirty="0"/>
              <a:t>. </a:t>
            </a:r>
            <a:r>
              <a:rPr lang="ko-KR" altLang="en-US" dirty="0"/>
              <a:t>이를 리더십에 적용한다면</a:t>
            </a:r>
            <a:r>
              <a:rPr lang="en-US" altLang="ko-KR" dirty="0"/>
              <a:t>, </a:t>
            </a:r>
            <a:r>
              <a:rPr lang="ko-KR" altLang="en-US" dirty="0"/>
              <a:t>우뇌 리더십은 미래</a:t>
            </a:r>
            <a:r>
              <a:rPr lang="en-US" altLang="ko-KR" dirty="0"/>
              <a:t>, </a:t>
            </a:r>
            <a:r>
              <a:rPr lang="ko-KR" altLang="en-US" dirty="0"/>
              <a:t>즉 가능성을 멀리 내다보고</a:t>
            </a:r>
            <a:r>
              <a:rPr lang="en-US" altLang="ko-KR" dirty="0"/>
              <a:t>(look out) </a:t>
            </a:r>
            <a:r>
              <a:rPr lang="ko-KR" altLang="en-US" dirty="0"/>
              <a:t>그 가능성으로부터  변화의 기회를 찾아내는 것입니다</a:t>
            </a:r>
            <a:r>
              <a:rPr lang="en-US" altLang="ko-KR" dirty="0"/>
              <a:t>. </a:t>
            </a:r>
            <a:r>
              <a:rPr lang="ko-KR" altLang="en-US" dirty="0"/>
              <a:t>저자는 이를 </a:t>
            </a:r>
            <a:r>
              <a:rPr lang="en-US" altLang="ko-KR" dirty="0"/>
              <a:t>SITE (Strategic/</a:t>
            </a:r>
            <a:r>
              <a:rPr lang="ko-KR" altLang="en-US" dirty="0"/>
              <a:t>전략</a:t>
            </a:r>
            <a:r>
              <a:rPr lang="en-US" altLang="ko-KR" dirty="0"/>
              <a:t>,  Innovative/</a:t>
            </a:r>
            <a:r>
              <a:rPr lang="ko-KR" altLang="en-US" dirty="0"/>
              <a:t>혁신</a:t>
            </a:r>
            <a:r>
              <a:rPr lang="en-US" altLang="ko-KR" dirty="0"/>
              <a:t>, Transformational/</a:t>
            </a:r>
            <a:r>
              <a:rPr lang="ko-KR" altLang="en-US" dirty="0"/>
              <a:t>변혁</a:t>
            </a:r>
            <a:r>
              <a:rPr lang="en-US" altLang="ko-KR" dirty="0"/>
              <a:t>, Engaging/</a:t>
            </a:r>
            <a:r>
              <a:rPr lang="ko-KR" altLang="en-US" dirty="0"/>
              <a:t>흡인</a:t>
            </a:r>
            <a:r>
              <a:rPr lang="en-US" altLang="ko-KR" dirty="0"/>
              <a:t>)</a:t>
            </a:r>
            <a:r>
              <a:rPr lang="ko-KR" altLang="en-US" dirty="0"/>
              <a:t>로 </a:t>
            </a:r>
            <a:r>
              <a:rPr lang="ko-KR" altLang="en-US" dirty="0" err="1"/>
              <a:t>특징지웠습니다</a:t>
            </a:r>
            <a:r>
              <a:rPr lang="en-US" altLang="ko-KR" dirty="0"/>
              <a:t>. </a:t>
            </a:r>
            <a:r>
              <a:rPr lang="ko-KR" altLang="en-US" dirty="0"/>
              <a:t>좌뇌 리더십은 현실</a:t>
            </a:r>
            <a:r>
              <a:rPr lang="en-US" altLang="ko-KR" dirty="0"/>
              <a:t>, </a:t>
            </a:r>
            <a:r>
              <a:rPr lang="ko-KR" altLang="en-US" dirty="0"/>
              <a:t>즉 일상적인 전술적 요구에 적절히 응하는 것입니다</a:t>
            </a:r>
            <a:r>
              <a:rPr lang="en-US" altLang="ko-KR" dirty="0"/>
              <a:t>.  </a:t>
            </a:r>
            <a:r>
              <a:rPr lang="ko-KR" altLang="en-US" dirty="0"/>
              <a:t>즉 현재의 계획 등을 내려다보는 겁니다</a:t>
            </a:r>
            <a:r>
              <a:rPr lang="en-US" altLang="ko-KR" dirty="0"/>
              <a:t>(look over). </a:t>
            </a:r>
            <a:r>
              <a:rPr lang="ko-KR" altLang="en-US" dirty="0"/>
              <a:t>이는 </a:t>
            </a:r>
            <a:r>
              <a:rPr lang="en-US" altLang="ko-KR" dirty="0"/>
              <a:t>MEGA (Methodical/</a:t>
            </a:r>
            <a:r>
              <a:rPr lang="ko-KR" altLang="en-US" dirty="0"/>
              <a:t>조직적</a:t>
            </a:r>
            <a:r>
              <a:rPr lang="en-US" altLang="ko-KR" dirty="0"/>
              <a:t>, Expressive/</a:t>
            </a:r>
            <a:r>
              <a:rPr lang="ko-KR" altLang="en-US" dirty="0"/>
              <a:t>표현</a:t>
            </a:r>
            <a:r>
              <a:rPr lang="en-US" altLang="ko-KR" dirty="0"/>
              <a:t>, Grounded/</a:t>
            </a:r>
            <a:r>
              <a:rPr lang="ko-KR" altLang="en-US" dirty="0"/>
              <a:t>인격</a:t>
            </a:r>
            <a:r>
              <a:rPr lang="en-US" altLang="ko-KR" dirty="0"/>
              <a:t>, Assertive/</a:t>
            </a:r>
            <a:r>
              <a:rPr lang="ko-KR" altLang="en-US" dirty="0"/>
              <a:t>주창적</a:t>
            </a:r>
            <a:r>
              <a:rPr lang="en-US" altLang="ko-KR" dirty="0"/>
              <a:t>) </a:t>
            </a:r>
            <a:r>
              <a:rPr lang="ko-KR" altLang="en-US" dirty="0"/>
              <a:t>이라고 저자는 주장합니다</a:t>
            </a:r>
            <a:r>
              <a:rPr lang="en-US" altLang="ko-KR" dirty="0"/>
              <a:t>.   </a:t>
            </a:r>
            <a:r>
              <a:rPr lang="ko-KR" altLang="en-US" dirty="0" err="1"/>
              <a:t>스타벅스라는</a:t>
            </a:r>
            <a:r>
              <a:rPr lang="ko-KR" altLang="en-US" dirty="0"/>
              <a:t> 새로운 미래를 창조해낸 </a:t>
            </a:r>
            <a:r>
              <a:rPr lang="ko-KR" altLang="en-US" dirty="0" err="1"/>
              <a:t>하워드</a:t>
            </a:r>
            <a:r>
              <a:rPr lang="ko-KR" altLang="en-US" dirty="0"/>
              <a:t> </a:t>
            </a:r>
            <a:r>
              <a:rPr lang="ko-KR" altLang="en-US" dirty="0" err="1"/>
              <a:t>슐츠는</a:t>
            </a:r>
            <a:r>
              <a:rPr lang="ko-KR" altLang="en-US" dirty="0"/>
              <a:t> </a:t>
            </a:r>
            <a:r>
              <a:rPr lang="ko-KR" altLang="en-US" dirty="0" err="1"/>
              <a:t>우뇌형</a:t>
            </a:r>
            <a:r>
              <a:rPr lang="ko-KR" altLang="en-US" dirty="0"/>
              <a:t> 리더였지요</a:t>
            </a:r>
            <a:r>
              <a:rPr lang="en-US" altLang="ko-KR" dirty="0"/>
              <a:t>.  </a:t>
            </a:r>
            <a:r>
              <a:rPr lang="ko-KR" altLang="en-US" dirty="0"/>
              <a:t>현재를 넘어서 미래를 바라보는 리더십입니다</a:t>
            </a:r>
            <a:r>
              <a:rPr lang="en-US" altLang="ko-KR" dirty="0"/>
              <a:t>. </a:t>
            </a:r>
            <a:r>
              <a:rPr lang="ko-KR" altLang="en-US" dirty="0"/>
              <a:t>저자는  </a:t>
            </a:r>
            <a:r>
              <a:rPr lang="ko-KR" altLang="en-US" dirty="0" err="1"/>
              <a:t>슐츠</a:t>
            </a:r>
            <a:r>
              <a:rPr lang="ko-KR" altLang="en-US" dirty="0"/>
              <a:t> 같은 </a:t>
            </a:r>
            <a:r>
              <a:rPr lang="ko-KR" altLang="en-US" dirty="0" err="1"/>
              <a:t>우뇌형</a:t>
            </a:r>
            <a:r>
              <a:rPr lang="ko-KR" altLang="en-US" dirty="0"/>
              <a:t> 리더십의 특징인 </a:t>
            </a:r>
            <a:r>
              <a:rPr lang="en-US" altLang="ko-KR" dirty="0"/>
              <a:t>SITE</a:t>
            </a:r>
            <a:r>
              <a:rPr lang="ko-KR" altLang="en-US" dirty="0"/>
              <a:t>를 이렇게 정리합니다</a:t>
            </a:r>
            <a:r>
              <a:rPr lang="en-US" altLang="ko-KR" dirty="0"/>
              <a:t>.   *</a:t>
            </a:r>
            <a:r>
              <a:rPr lang="ko-KR" altLang="en-US" dirty="0"/>
              <a:t>전략적 리더십 </a:t>
            </a:r>
            <a:r>
              <a:rPr lang="en-US" altLang="ko-KR" dirty="0"/>
              <a:t>: </a:t>
            </a:r>
            <a:r>
              <a:rPr lang="ko-KR" altLang="en-US" dirty="0"/>
              <a:t>미리 계획을 세우고 비전을 좇으며 멀리 내다본다</a:t>
            </a:r>
            <a:r>
              <a:rPr lang="en-US" altLang="ko-KR" dirty="0"/>
              <a:t>. *</a:t>
            </a:r>
            <a:r>
              <a:rPr lang="ko-KR" altLang="en-US" dirty="0"/>
              <a:t>혁신 리더십 </a:t>
            </a:r>
            <a:r>
              <a:rPr lang="en-US" altLang="ko-KR" dirty="0"/>
              <a:t>: </a:t>
            </a:r>
            <a:r>
              <a:rPr lang="ko-KR" altLang="en-US" dirty="0"/>
              <a:t>열린 마음을 갖고 있으며</a:t>
            </a:r>
            <a:r>
              <a:rPr lang="en-US" altLang="ko-KR" dirty="0"/>
              <a:t>, </a:t>
            </a:r>
            <a:r>
              <a:rPr lang="ko-KR" altLang="en-US" dirty="0"/>
              <a:t>창의적으로 생각한다</a:t>
            </a:r>
            <a:r>
              <a:rPr lang="en-US" altLang="ko-KR" dirty="0"/>
              <a:t>. *</a:t>
            </a:r>
            <a:r>
              <a:rPr lang="ko-KR" altLang="en-US" dirty="0"/>
              <a:t>변혁적 리더십 </a:t>
            </a:r>
            <a:r>
              <a:rPr lang="en-US" altLang="ko-KR" dirty="0"/>
              <a:t>: </a:t>
            </a:r>
            <a:r>
              <a:rPr lang="ko-KR" altLang="en-US" dirty="0"/>
              <a:t>가치관</a:t>
            </a:r>
            <a:r>
              <a:rPr lang="en-US" altLang="ko-KR" dirty="0"/>
              <a:t>, </a:t>
            </a:r>
            <a:r>
              <a:rPr lang="ko-KR" altLang="en-US" dirty="0"/>
              <a:t>사고</a:t>
            </a:r>
            <a:r>
              <a:rPr lang="en-US" altLang="ko-KR" dirty="0"/>
              <a:t>, </a:t>
            </a:r>
            <a:r>
              <a:rPr lang="ko-KR" altLang="en-US" dirty="0"/>
              <a:t>행동과 관련하여 문화</a:t>
            </a:r>
            <a:r>
              <a:rPr lang="en-US" altLang="ko-KR" dirty="0"/>
              <a:t>, </a:t>
            </a:r>
            <a:r>
              <a:rPr lang="ko-KR" altLang="en-US" dirty="0"/>
              <a:t>팀</a:t>
            </a:r>
            <a:r>
              <a:rPr lang="en-US" altLang="ko-KR" dirty="0"/>
              <a:t>, </a:t>
            </a:r>
            <a:r>
              <a:rPr lang="ko-KR" altLang="en-US" dirty="0"/>
              <a:t>그리고 개인의  변화를 추구한다</a:t>
            </a:r>
            <a:r>
              <a:rPr lang="en-US" altLang="ko-KR" dirty="0"/>
              <a:t>. *</a:t>
            </a:r>
            <a:r>
              <a:rPr lang="ko-KR" altLang="en-US" dirty="0"/>
              <a:t>흡인 리더십 </a:t>
            </a:r>
            <a:r>
              <a:rPr lang="en-US" altLang="ko-KR" dirty="0"/>
              <a:t>: </a:t>
            </a:r>
            <a:r>
              <a:rPr lang="ko-KR" altLang="en-US" dirty="0"/>
              <a:t>남을 이해하고 그들과 잘 협력한다</a:t>
            </a:r>
            <a:r>
              <a:rPr lang="en-US" altLang="ko-KR" dirty="0"/>
              <a:t>. </a:t>
            </a:r>
            <a:r>
              <a:rPr lang="ko-KR" altLang="en-US" dirty="0"/>
              <a:t>그들을 인정하고 영향을  주며 책임을 감당하도록 돕는다</a:t>
            </a:r>
            <a:r>
              <a:rPr lang="en-US" altLang="ko-KR" dirty="0"/>
              <a:t>.   </a:t>
            </a:r>
            <a:r>
              <a:rPr lang="ko-KR" altLang="en-US" dirty="0" err="1"/>
              <a:t>좌뇌형</a:t>
            </a:r>
            <a:r>
              <a:rPr lang="ko-KR" altLang="en-US" dirty="0"/>
              <a:t> 리더십의 특징인 </a:t>
            </a:r>
            <a:r>
              <a:rPr lang="en-US" altLang="ko-KR" dirty="0"/>
              <a:t>MEGA</a:t>
            </a:r>
            <a:r>
              <a:rPr lang="ko-KR" altLang="en-US" dirty="0"/>
              <a:t>는 이렇게 정리됩니다</a:t>
            </a:r>
            <a:r>
              <a:rPr lang="en-US" altLang="ko-KR" dirty="0"/>
              <a:t>.   *</a:t>
            </a:r>
            <a:r>
              <a:rPr lang="ko-KR" altLang="en-US" dirty="0"/>
              <a:t>조직적 리더십 </a:t>
            </a:r>
            <a:r>
              <a:rPr lang="en-US" altLang="ko-KR" dirty="0"/>
              <a:t>: </a:t>
            </a:r>
            <a:r>
              <a:rPr lang="ko-KR" altLang="en-US" dirty="0"/>
              <a:t>기획 능력이 뛰어나며</a:t>
            </a:r>
            <a:r>
              <a:rPr lang="en-US" altLang="ko-KR" dirty="0"/>
              <a:t>, </a:t>
            </a:r>
            <a:r>
              <a:rPr lang="ko-KR" altLang="en-US" dirty="0"/>
              <a:t>체계적이고 효과적으로 일을 주도한다</a:t>
            </a:r>
            <a:r>
              <a:rPr lang="en-US" altLang="ko-KR" dirty="0"/>
              <a:t>. *</a:t>
            </a:r>
            <a:r>
              <a:rPr lang="ko-KR" altLang="en-US" dirty="0"/>
              <a:t>표현 리더십 </a:t>
            </a:r>
            <a:r>
              <a:rPr lang="en-US" altLang="ko-KR" dirty="0"/>
              <a:t>: </a:t>
            </a:r>
            <a:r>
              <a:rPr lang="ko-KR" altLang="en-US" dirty="0"/>
              <a:t>필요한 정황 설명을 제시하면서 자신의 생각을 명확하게 전달한다</a:t>
            </a:r>
            <a:r>
              <a:rPr lang="en-US" altLang="ko-KR" dirty="0"/>
              <a:t>. *</a:t>
            </a:r>
            <a:r>
              <a:rPr lang="ko-KR" altLang="en-US" dirty="0"/>
              <a:t>인격 리더십 </a:t>
            </a:r>
            <a:r>
              <a:rPr lang="en-US" altLang="ko-KR" dirty="0"/>
              <a:t>: </a:t>
            </a:r>
            <a:r>
              <a:rPr lang="ko-KR" altLang="en-US" dirty="0"/>
              <a:t>성실함</a:t>
            </a:r>
            <a:r>
              <a:rPr lang="en-US" altLang="ko-KR" dirty="0"/>
              <a:t>, </a:t>
            </a:r>
            <a:r>
              <a:rPr lang="ko-KR" altLang="en-US" dirty="0"/>
              <a:t>일관성</a:t>
            </a:r>
            <a:r>
              <a:rPr lang="en-US" altLang="ko-KR" dirty="0"/>
              <a:t>, </a:t>
            </a:r>
            <a:r>
              <a:rPr lang="ko-KR" altLang="en-US" dirty="0"/>
              <a:t>안정성을 바탕으로 행동하는 관리자이자  모든 이들의 귀감이 된다</a:t>
            </a:r>
            <a:r>
              <a:rPr lang="en-US" altLang="ko-KR" dirty="0"/>
              <a:t>. *</a:t>
            </a:r>
            <a:r>
              <a:rPr lang="ko-KR" altLang="en-US" dirty="0"/>
              <a:t>주창적 리더십 </a:t>
            </a:r>
            <a:r>
              <a:rPr lang="en-US" altLang="ko-KR" dirty="0"/>
              <a:t>: </a:t>
            </a:r>
            <a:r>
              <a:rPr lang="ko-KR" altLang="en-US" dirty="0"/>
              <a:t>원하는 결과를 얻기 위해 솔직하고 직접적이고 단호한  태도를 보인다</a:t>
            </a:r>
            <a:r>
              <a:rPr lang="en-US" altLang="ko-KR" dirty="0"/>
              <a:t>.   </a:t>
            </a:r>
            <a:r>
              <a:rPr lang="ko-KR" altLang="en-US" dirty="0"/>
              <a:t>나는 </a:t>
            </a:r>
            <a:r>
              <a:rPr lang="ko-KR" altLang="en-US" dirty="0" err="1"/>
              <a:t>우뇌형</a:t>
            </a:r>
            <a:r>
              <a:rPr lang="ko-KR" altLang="en-US" dirty="0"/>
              <a:t> 리더인가 </a:t>
            </a:r>
            <a:r>
              <a:rPr lang="ko-KR" altLang="en-US" dirty="0" err="1"/>
              <a:t>좌뇌형</a:t>
            </a:r>
            <a:r>
              <a:rPr lang="ko-KR" altLang="en-US" dirty="0"/>
              <a:t> 리더인가 생각해보고</a:t>
            </a:r>
            <a:r>
              <a:rPr lang="en-US" altLang="ko-KR" dirty="0"/>
              <a:t>, </a:t>
            </a:r>
            <a:r>
              <a:rPr lang="ko-KR" altLang="en-US" dirty="0"/>
              <a:t>내가 가진 장점을  살릴 수 있는 방법을 고민해보면 좋겠습니다</a:t>
            </a:r>
            <a:r>
              <a:rPr lang="en-US" altLang="ko-KR" dirty="0"/>
              <a:t>.</a:t>
            </a:r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9C75C13-0C1F-4136-B92B-E2F2894AFB69}" type="slidenum">
              <a:rPr lang="ko-KR" altLang="en-US" smtClean="0">
                <a:solidFill>
                  <a:prstClr val="black"/>
                </a:solidFill>
              </a:rPr>
              <a:pPr>
                <a:defRPr/>
              </a:pPr>
              <a:t>6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67804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"</a:t>
            </a:r>
            <a:r>
              <a:rPr lang="ko-KR" altLang="en-US" dirty="0"/>
              <a:t>우뇌는 미래에 초점을 두는 반면</a:t>
            </a:r>
            <a:r>
              <a:rPr lang="en-US" altLang="ko-KR" dirty="0"/>
              <a:t>, </a:t>
            </a:r>
            <a:r>
              <a:rPr lang="ko-KR" altLang="en-US" dirty="0"/>
              <a:t>좌뇌는 지금의 현실에 주목한다</a:t>
            </a:r>
            <a:r>
              <a:rPr lang="en-US" altLang="ko-KR" dirty="0"/>
              <a:t>..."   </a:t>
            </a:r>
            <a:r>
              <a:rPr lang="ko-KR" altLang="en-US" dirty="0"/>
              <a:t>미래와 현실</a:t>
            </a:r>
            <a:r>
              <a:rPr lang="en-US" altLang="ko-KR" dirty="0"/>
              <a:t>, </a:t>
            </a:r>
            <a:r>
              <a:rPr lang="ko-KR" altLang="en-US" dirty="0" err="1"/>
              <a:t>두가지</a:t>
            </a:r>
            <a:r>
              <a:rPr lang="ko-KR" altLang="en-US" dirty="0"/>
              <a:t> 모두 주목이 필요한 대상입니다</a:t>
            </a:r>
            <a:r>
              <a:rPr lang="en-US" altLang="ko-KR" dirty="0"/>
              <a:t>. </a:t>
            </a:r>
            <a:r>
              <a:rPr lang="ko-KR" altLang="en-US" dirty="0"/>
              <a:t>이를 리더십에 적용한다면</a:t>
            </a:r>
            <a:r>
              <a:rPr lang="en-US" altLang="ko-KR" dirty="0"/>
              <a:t>, </a:t>
            </a:r>
            <a:r>
              <a:rPr lang="ko-KR" altLang="en-US" dirty="0"/>
              <a:t>우뇌 리더십은 미래</a:t>
            </a:r>
            <a:r>
              <a:rPr lang="en-US" altLang="ko-KR" dirty="0"/>
              <a:t>, </a:t>
            </a:r>
            <a:r>
              <a:rPr lang="ko-KR" altLang="en-US" dirty="0"/>
              <a:t>즉 가능성을 멀리 내다보고</a:t>
            </a:r>
            <a:r>
              <a:rPr lang="en-US" altLang="ko-KR" dirty="0"/>
              <a:t>(look out) </a:t>
            </a:r>
            <a:r>
              <a:rPr lang="ko-KR" altLang="en-US" dirty="0"/>
              <a:t>그 가능성으로부터  변화의 기회를 찾아내는 것입니다</a:t>
            </a:r>
            <a:r>
              <a:rPr lang="en-US" altLang="ko-KR" dirty="0"/>
              <a:t>. </a:t>
            </a:r>
            <a:r>
              <a:rPr lang="ko-KR" altLang="en-US" dirty="0"/>
              <a:t>저자는 이를 </a:t>
            </a:r>
            <a:r>
              <a:rPr lang="en-US" altLang="ko-KR" dirty="0"/>
              <a:t>SITE (Strategic/</a:t>
            </a:r>
            <a:r>
              <a:rPr lang="ko-KR" altLang="en-US" dirty="0"/>
              <a:t>전략</a:t>
            </a:r>
            <a:r>
              <a:rPr lang="en-US" altLang="ko-KR" dirty="0"/>
              <a:t>,  Innovative/</a:t>
            </a:r>
            <a:r>
              <a:rPr lang="ko-KR" altLang="en-US" dirty="0"/>
              <a:t>혁신</a:t>
            </a:r>
            <a:r>
              <a:rPr lang="en-US" altLang="ko-KR" dirty="0"/>
              <a:t>, Transformational/</a:t>
            </a:r>
            <a:r>
              <a:rPr lang="ko-KR" altLang="en-US" dirty="0"/>
              <a:t>변혁</a:t>
            </a:r>
            <a:r>
              <a:rPr lang="en-US" altLang="ko-KR" dirty="0"/>
              <a:t>, Engaging/</a:t>
            </a:r>
            <a:r>
              <a:rPr lang="ko-KR" altLang="en-US" dirty="0"/>
              <a:t>흡인</a:t>
            </a:r>
            <a:r>
              <a:rPr lang="en-US" altLang="ko-KR" dirty="0"/>
              <a:t>)</a:t>
            </a:r>
            <a:r>
              <a:rPr lang="ko-KR" altLang="en-US" dirty="0"/>
              <a:t>로 </a:t>
            </a:r>
            <a:r>
              <a:rPr lang="ko-KR" altLang="en-US" dirty="0" err="1"/>
              <a:t>특징지웠습니다</a:t>
            </a:r>
            <a:r>
              <a:rPr lang="en-US" altLang="ko-KR" dirty="0"/>
              <a:t>. </a:t>
            </a:r>
            <a:r>
              <a:rPr lang="ko-KR" altLang="en-US" dirty="0"/>
              <a:t>좌뇌 리더십은 현실</a:t>
            </a:r>
            <a:r>
              <a:rPr lang="en-US" altLang="ko-KR" dirty="0"/>
              <a:t>, </a:t>
            </a:r>
            <a:r>
              <a:rPr lang="ko-KR" altLang="en-US" dirty="0"/>
              <a:t>즉 일상적인 전술적 요구에 적절히 응하는 것입니다</a:t>
            </a:r>
            <a:r>
              <a:rPr lang="en-US" altLang="ko-KR" dirty="0"/>
              <a:t>.  </a:t>
            </a:r>
            <a:r>
              <a:rPr lang="ko-KR" altLang="en-US" dirty="0"/>
              <a:t>즉 현재의 계획 등을 내려다보는 겁니다</a:t>
            </a:r>
            <a:r>
              <a:rPr lang="en-US" altLang="ko-KR" dirty="0"/>
              <a:t>(look over). </a:t>
            </a:r>
            <a:r>
              <a:rPr lang="ko-KR" altLang="en-US" dirty="0"/>
              <a:t>이는 </a:t>
            </a:r>
            <a:r>
              <a:rPr lang="en-US" altLang="ko-KR" dirty="0"/>
              <a:t>MEGA (Methodical/</a:t>
            </a:r>
            <a:r>
              <a:rPr lang="ko-KR" altLang="en-US" dirty="0"/>
              <a:t>조직적</a:t>
            </a:r>
            <a:r>
              <a:rPr lang="en-US" altLang="ko-KR" dirty="0"/>
              <a:t>, Expressive/</a:t>
            </a:r>
            <a:r>
              <a:rPr lang="ko-KR" altLang="en-US" dirty="0"/>
              <a:t>표현</a:t>
            </a:r>
            <a:r>
              <a:rPr lang="en-US" altLang="ko-KR" dirty="0"/>
              <a:t>, Grounded/</a:t>
            </a:r>
            <a:r>
              <a:rPr lang="ko-KR" altLang="en-US" dirty="0"/>
              <a:t>인격</a:t>
            </a:r>
            <a:r>
              <a:rPr lang="en-US" altLang="ko-KR" dirty="0"/>
              <a:t>, Assertive/</a:t>
            </a:r>
            <a:r>
              <a:rPr lang="ko-KR" altLang="en-US" dirty="0"/>
              <a:t>주창적</a:t>
            </a:r>
            <a:r>
              <a:rPr lang="en-US" altLang="ko-KR" dirty="0"/>
              <a:t>) </a:t>
            </a:r>
            <a:r>
              <a:rPr lang="ko-KR" altLang="en-US" dirty="0"/>
              <a:t>이라고 저자는 주장합니다</a:t>
            </a:r>
            <a:r>
              <a:rPr lang="en-US" altLang="ko-KR" dirty="0"/>
              <a:t>.   </a:t>
            </a:r>
            <a:r>
              <a:rPr lang="ko-KR" altLang="en-US" dirty="0" err="1"/>
              <a:t>스타벅스라는</a:t>
            </a:r>
            <a:r>
              <a:rPr lang="ko-KR" altLang="en-US" dirty="0"/>
              <a:t> 새로운 미래를 창조해낸 </a:t>
            </a:r>
            <a:r>
              <a:rPr lang="ko-KR" altLang="en-US" dirty="0" err="1"/>
              <a:t>하워드</a:t>
            </a:r>
            <a:r>
              <a:rPr lang="ko-KR" altLang="en-US" dirty="0"/>
              <a:t> </a:t>
            </a:r>
            <a:r>
              <a:rPr lang="ko-KR" altLang="en-US" dirty="0" err="1"/>
              <a:t>슐츠는</a:t>
            </a:r>
            <a:r>
              <a:rPr lang="ko-KR" altLang="en-US" dirty="0"/>
              <a:t> </a:t>
            </a:r>
            <a:r>
              <a:rPr lang="ko-KR" altLang="en-US" dirty="0" err="1"/>
              <a:t>우뇌형</a:t>
            </a:r>
            <a:r>
              <a:rPr lang="ko-KR" altLang="en-US" dirty="0"/>
              <a:t> 리더였지요</a:t>
            </a:r>
            <a:r>
              <a:rPr lang="en-US" altLang="ko-KR" dirty="0"/>
              <a:t>.  </a:t>
            </a:r>
            <a:r>
              <a:rPr lang="ko-KR" altLang="en-US" dirty="0"/>
              <a:t>현재를 넘어서 미래를 바라보는 리더십입니다</a:t>
            </a:r>
            <a:r>
              <a:rPr lang="en-US" altLang="ko-KR" dirty="0"/>
              <a:t>. </a:t>
            </a:r>
            <a:r>
              <a:rPr lang="ko-KR" altLang="en-US" dirty="0"/>
              <a:t>저자는  </a:t>
            </a:r>
            <a:r>
              <a:rPr lang="ko-KR" altLang="en-US" dirty="0" err="1"/>
              <a:t>슐츠</a:t>
            </a:r>
            <a:r>
              <a:rPr lang="ko-KR" altLang="en-US" dirty="0"/>
              <a:t> 같은 </a:t>
            </a:r>
            <a:r>
              <a:rPr lang="ko-KR" altLang="en-US" dirty="0" err="1"/>
              <a:t>우뇌형</a:t>
            </a:r>
            <a:r>
              <a:rPr lang="ko-KR" altLang="en-US" dirty="0"/>
              <a:t> 리더십의 특징인 </a:t>
            </a:r>
            <a:r>
              <a:rPr lang="en-US" altLang="ko-KR" dirty="0"/>
              <a:t>SITE</a:t>
            </a:r>
            <a:r>
              <a:rPr lang="ko-KR" altLang="en-US" dirty="0"/>
              <a:t>를 이렇게 정리합니다</a:t>
            </a:r>
            <a:r>
              <a:rPr lang="en-US" altLang="ko-KR" dirty="0"/>
              <a:t>.   *</a:t>
            </a:r>
            <a:r>
              <a:rPr lang="ko-KR" altLang="en-US" dirty="0"/>
              <a:t>전략적 리더십 </a:t>
            </a:r>
            <a:r>
              <a:rPr lang="en-US" altLang="ko-KR" dirty="0"/>
              <a:t>: </a:t>
            </a:r>
            <a:r>
              <a:rPr lang="ko-KR" altLang="en-US" dirty="0"/>
              <a:t>미리 계획을 세우고 비전을 좇으며 멀리 내다본다</a:t>
            </a:r>
            <a:r>
              <a:rPr lang="en-US" altLang="ko-KR" dirty="0"/>
              <a:t>. *</a:t>
            </a:r>
            <a:r>
              <a:rPr lang="ko-KR" altLang="en-US" dirty="0"/>
              <a:t>혁신 리더십 </a:t>
            </a:r>
            <a:r>
              <a:rPr lang="en-US" altLang="ko-KR" dirty="0"/>
              <a:t>: </a:t>
            </a:r>
            <a:r>
              <a:rPr lang="ko-KR" altLang="en-US" dirty="0"/>
              <a:t>열린 마음을 갖고 있으며</a:t>
            </a:r>
            <a:r>
              <a:rPr lang="en-US" altLang="ko-KR" dirty="0"/>
              <a:t>, </a:t>
            </a:r>
            <a:r>
              <a:rPr lang="ko-KR" altLang="en-US" dirty="0"/>
              <a:t>창의적으로 생각한다</a:t>
            </a:r>
            <a:r>
              <a:rPr lang="en-US" altLang="ko-KR" dirty="0"/>
              <a:t>. *</a:t>
            </a:r>
            <a:r>
              <a:rPr lang="ko-KR" altLang="en-US" dirty="0"/>
              <a:t>변혁적 리더십 </a:t>
            </a:r>
            <a:r>
              <a:rPr lang="en-US" altLang="ko-KR" dirty="0"/>
              <a:t>: </a:t>
            </a:r>
            <a:r>
              <a:rPr lang="ko-KR" altLang="en-US" dirty="0"/>
              <a:t>가치관</a:t>
            </a:r>
            <a:r>
              <a:rPr lang="en-US" altLang="ko-KR" dirty="0"/>
              <a:t>, </a:t>
            </a:r>
            <a:r>
              <a:rPr lang="ko-KR" altLang="en-US" dirty="0"/>
              <a:t>사고</a:t>
            </a:r>
            <a:r>
              <a:rPr lang="en-US" altLang="ko-KR" dirty="0"/>
              <a:t>, </a:t>
            </a:r>
            <a:r>
              <a:rPr lang="ko-KR" altLang="en-US" dirty="0"/>
              <a:t>행동과 관련하여 문화</a:t>
            </a:r>
            <a:r>
              <a:rPr lang="en-US" altLang="ko-KR" dirty="0"/>
              <a:t>, </a:t>
            </a:r>
            <a:r>
              <a:rPr lang="ko-KR" altLang="en-US" dirty="0"/>
              <a:t>팀</a:t>
            </a:r>
            <a:r>
              <a:rPr lang="en-US" altLang="ko-KR" dirty="0"/>
              <a:t>, </a:t>
            </a:r>
            <a:r>
              <a:rPr lang="ko-KR" altLang="en-US" dirty="0"/>
              <a:t>그리고 개인의  변화를 추구한다</a:t>
            </a:r>
            <a:r>
              <a:rPr lang="en-US" altLang="ko-KR" dirty="0"/>
              <a:t>. *</a:t>
            </a:r>
            <a:r>
              <a:rPr lang="ko-KR" altLang="en-US" dirty="0"/>
              <a:t>흡인 리더십 </a:t>
            </a:r>
            <a:r>
              <a:rPr lang="en-US" altLang="ko-KR" dirty="0"/>
              <a:t>: </a:t>
            </a:r>
            <a:r>
              <a:rPr lang="ko-KR" altLang="en-US" dirty="0"/>
              <a:t>남을 이해하고 그들과 잘 협력한다</a:t>
            </a:r>
            <a:r>
              <a:rPr lang="en-US" altLang="ko-KR" dirty="0"/>
              <a:t>. </a:t>
            </a:r>
            <a:r>
              <a:rPr lang="ko-KR" altLang="en-US" dirty="0"/>
              <a:t>그들을 인정하고 영향을  주며 책임을 감당하도록 돕는다</a:t>
            </a:r>
            <a:r>
              <a:rPr lang="en-US" altLang="ko-KR" dirty="0"/>
              <a:t>.   </a:t>
            </a:r>
            <a:r>
              <a:rPr lang="ko-KR" altLang="en-US" dirty="0" err="1"/>
              <a:t>좌뇌형</a:t>
            </a:r>
            <a:r>
              <a:rPr lang="ko-KR" altLang="en-US" dirty="0"/>
              <a:t> 리더십의 특징인 </a:t>
            </a:r>
            <a:r>
              <a:rPr lang="en-US" altLang="ko-KR" dirty="0"/>
              <a:t>MEGA</a:t>
            </a:r>
            <a:r>
              <a:rPr lang="ko-KR" altLang="en-US" dirty="0"/>
              <a:t>는 이렇게 정리됩니다</a:t>
            </a:r>
            <a:r>
              <a:rPr lang="en-US" altLang="ko-KR" dirty="0"/>
              <a:t>.   *</a:t>
            </a:r>
            <a:r>
              <a:rPr lang="ko-KR" altLang="en-US" dirty="0"/>
              <a:t>조직적 리더십 </a:t>
            </a:r>
            <a:r>
              <a:rPr lang="en-US" altLang="ko-KR" dirty="0"/>
              <a:t>: </a:t>
            </a:r>
            <a:r>
              <a:rPr lang="ko-KR" altLang="en-US" dirty="0"/>
              <a:t>기획 능력이 뛰어나며</a:t>
            </a:r>
            <a:r>
              <a:rPr lang="en-US" altLang="ko-KR" dirty="0"/>
              <a:t>, </a:t>
            </a:r>
            <a:r>
              <a:rPr lang="ko-KR" altLang="en-US" dirty="0"/>
              <a:t>체계적이고 효과적으로 일을 주도한다</a:t>
            </a:r>
            <a:r>
              <a:rPr lang="en-US" altLang="ko-KR" dirty="0"/>
              <a:t>. *</a:t>
            </a:r>
            <a:r>
              <a:rPr lang="ko-KR" altLang="en-US" dirty="0"/>
              <a:t>표현 리더십 </a:t>
            </a:r>
            <a:r>
              <a:rPr lang="en-US" altLang="ko-KR" dirty="0"/>
              <a:t>: </a:t>
            </a:r>
            <a:r>
              <a:rPr lang="ko-KR" altLang="en-US" dirty="0"/>
              <a:t>필요한 정황 설명을 제시하면서 자신의 생각을 명확하게 전달한다</a:t>
            </a:r>
            <a:r>
              <a:rPr lang="en-US" altLang="ko-KR" dirty="0"/>
              <a:t>. *</a:t>
            </a:r>
            <a:r>
              <a:rPr lang="ko-KR" altLang="en-US" dirty="0"/>
              <a:t>인격 리더십 </a:t>
            </a:r>
            <a:r>
              <a:rPr lang="en-US" altLang="ko-KR" dirty="0"/>
              <a:t>: </a:t>
            </a:r>
            <a:r>
              <a:rPr lang="ko-KR" altLang="en-US" dirty="0"/>
              <a:t>성실함</a:t>
            </a:r>
            <a:r>
              <a:rPr lang="en-US" altLang="ko-KR" dirty="0"/>
              <a:t>, </a:t>
            </a:r>
            <a:r>
              <a:rPr lang="ko-KR" altLang="en-US" dirty="0"/>
              <a:t>일관성</a:t>
            </a:r>
            <a:r>
              <a:rPr lang="en-US" altLang="ko-KR" dirty="0"/>
              <a:t>, </a:t>
            </a:r>
            <a:r>
              <a:rPr lang="ko-KR" altLang="en-US" dirty="0"/>
              <a:t>안정성을 바탕으로 행동하는 관리자이자  모든 이들의 귀감이 된다</a:t>
            </a:r>
            <a:r>
              <a:rPr lang="en-US" altLang="ko-KR" dirty="0"/>
              <a:t>. *</a:t>
            </a:r>
            <a:r>
              <a:rPr lang="ko-KR" altLang="en-US" dirty="0"/>
              <a:t>주창적 리더십 </a:t>
            </a:r>
            <a:r>
              <a:rPr lang="en-US" altLang="ko-KR" dirty="0"/>
              <a:t>: </a:t>
            </a:r>
            <a:r>
              <a:rPr lang="ko-KR" altLang="en-US" dirty="0"/>
              <a:t>원하는 결과를 얻기 위해 솔직하고 직접적이고 단호한  태도를 보인다</a:t>
            </a:r>
            <a:r>
              <a:rPr lang="en-US" altLang="ko-KR" dirty="0"/>
              <a:t>.   </a:t>
            </a:r>
            <a:r>
              <a:rPr lang="ko-KR" altLang="en-US" dirty="0"/>
              <a:t>나는 </a:t>
            </a:r>
            <a:r>
              <a:rPr lang="ko-KR" altLang="en-US" dirty="0" err="1"/>
              <a:t>우뇌형</a:t>
            </a:r>
            <a:r>
              <a:rPr lang="ko-KR" altLang="en-US" dirty="0"/>
              <a:t> 리더인가 </a:t>
            </a:r>
            <a:r>
              <a:rPr lang="ko-KR" altLang="en-US" dirty="0" err="1"/>
              <a:t>좌뇌형</a:t>
            </a:r>
            <a:r>
              <a:rPr lang="ko-KR" altLang="en-US" dirty="0"/>
              <a:t> 리더인가 생각해보고</a:t>
            </a:r>
            <a:r>
              <a:rPr lang="en-US" altLang="ko-KR" dirty="0"/>
              <a:t>, </a:t>
            </a:r>
            <a:r>
              <a:rPr lang="ko-KR" altLang="en-US" dirty="0"/>
              <a:t>내가 가진 장점을  살릴 수 있는 방법을 고민해보면 좋겠습니다</a:t>
            </a:r>
            <a:r>
              <a:rPr lang="en-US" altLang="ko-KR" dirty="0"/>
              <a:t>.</a:t>
            </a:r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9C75C13-0C1F-4136-B92B-E2F2894AFB69}" type="slidenum">
              <a:rPr lang="ko-KR" altLang="en-US" smtClean="0">
                <a:solidFill>
                  <a:prstClr val="black"/>
                </a:solidFill>
              </a:rPr>
              <a:pPr>
                <a:defRPr/>
              </a:pPr>
              <a:t>7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33588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baseline="0" dirty="0"/>
              <a:t>아이스 </a:t>
            </a:r>
            <a:r>
              <a:rPr lang="ko-KR" altLang="en-US" baseline="0" dirty="0" err="1"/>
              <a:t>브레이킹</a:t>
            </a:r>
            <a:r>
              <a:rPr lang="en-US" altLang="ko-KR" baseline="0" dirty="0"/>
              <a:t>!</a:t>
            </a:r>
          </a:p>
          <a:p>
            <a:endParaRPr lang="en-US" altLang="ko-KR" baseline="0" dirty="0"/>
          </a:p>
          <a:p>
            <a:pPr marL="171219" indent="-171219">
              <a:buFont typeface="Wingdings"/>
              <a:buChar char="Ø"/>
            </a:pPr>
            <a:r>
              <a:rPr lang="ko-KR" altLang="en-US" baseline="0" dirty="0"/>
              <a:t>서로의 짝꿍을 알아보는 시간</a:t>
            </a:r>
            <a:endParaRPr lang="en-US" altLang="ko-KR" baseline="0" dirty="0"/>
          </a:p>
          <a:p>
            <a:pPr marL="171219" indent="-171219">
              <a:buFont typeface="Wingdings"/>
              <a:buChar char="Ø"/>
            </a:pPr>
            <a:r>
              <a:rPr lang="ko-KR" altLang="en-US" baseline="0" dirty="0"/>
              <a:t>주어진 교재 또는 배부물의 네모난 칸 안에 자신이 생각하는 돼지</a:t>
            </a:r>
            <a:r>
              <a:rPr lang="en-US" altLang="ko-KR" baseline="0" dirty="0"/>
              <a:t>, </a:t>
            </a:r>
            <a:r>
              <a:rPr lang="ko-KR" altLang="en-US" baseline="0" dirty="0" err="1"/>
              <a:t>한마리를</a:t>
            </a:r>
            <a:r>
              <a:rPr lang="ko-KR" altLang="en-US" baseline="0" dirty="0"/>
              <a:t> 그리도록 지시</a:t>
            </a:r>
            <a:endParaRPr lang="en-US" altLang="ko-KR" baseline="0" dirty="0"/>
          </a:p>
          <a:p>
            <a:pPr marL="171219" indent="-171219">
              <a:buFont typeface="Wingdings"/>
              <a:buChar char="Ø"/>
            </a:pPr>
            <a:r>
              <a:rPr lang="en-US" altLang="ko-KR" baseline="0" dirty="0"/>
              <a:t>1</a:t>
            </a:r>
            <a:r>
              <a:rPr lang="ko-KR" altLang="en-US" baseline="0" dirty="0"/>
              <a:t>분간만 시간을 줌</a:t>
            </a:r>
            <a:endParaRPr lang="en-US" altLang="ko-KR" baseline="0" dirty="0"/>
          </a:p>
          <a:p>
            <a:pPr marL="171219" indent="-171219">
              <a:buFont typeface="Wingdings"/>
              <a:buChar char="Ø"/>
            </a:pPr>
            <a:endParaRPr lang="en-US" altLang="ko-KR" baseline="0" dirty="0"/>
          </a:p>
          <a:p>
            <a:pPr marL="171219" indent="-171219">
              <a:buFont typeface="Wingdings"/>
              <a:buChar char="Ø"/>
            </a:pPr>
            <a:r>
              <a:rPr lang="ko-KR" altLang="en-US" baseline="0" dirty="0"/>
              <a:t>중간 </a:t>
            </a:r>
            <a:r>
              <a:rPr lang="ko-KR" altLang="en-US" baseline="0" dirty="0" err="1"/>
              <a:t>멘트</a:t>
            </a:r>
            <a:r>
              <a:rPr lang="ko-KR" altLang="en-US" baseline="0" dirty="0"/>
              <a:t> </a:t>
            </a:r>
            <a:r>
              <a:rPr lang="en-US" altLang="ko-KR" baseline="0" dirty="0"/>
              <a:t>“</a:t>
            </a:r>
            <a:r>
              <a:rPr lang="ko-KR" altLang="en-US" baseline="0" dirty="0"/>
              <a:t>제가 돼지를 그려달라 했는데</a:t>
            </a:r>
            <a:r>
              <a:rPr lang="en-US" altLang="ko-KR" baseline="0" dirty="0"/>
              <a:t>, </a:t>
            </a:r>
            <a:r>
              <a:rPr lang="ko-KR" altLang="en-US" baseline="0" dirty="0"/>
              <a:t>돼지가 아닌 괴상한 동물을 그리시는 분들이 있습니다</a:t>
            </a:r>
            <a:r>
              <a:rPr lang="en-US" altLang="ko-KR" baseline="0" dirty="0"/>
              <a:t>”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9C75C13-0C1F-4136-B92B-E2F2894AFB69}" type="slidenum">
              <a:rPr lang="ko-KR" altLang="en-US" smtClean="0">
                <a:solidFill>
                  <a:prstClr val="black"/>
                </a:solidFill>
              </a:rPr>
              <a:pPr>
                <a:defRPr/>
              </a:pPr>
              <a:t>8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77312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17575" y="746125"/>
            <a:ext cx="4962525" cy="3722688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baseline="0" dirty="0"/>
              <a:t>아이스 </a:t>
            </a:r>
            <a:r>
              <a:rPr lang="ko-KR" altLang="en-US" baseline="0" dirty="0" err="1"/>
              <a:t>브레이킹</a:t>
            </a:r>
            <a:r>
              <a:rPr lang="en-US" altLang="ko-KR" baseline="0" dirty="0"/>
              <a:t>!</a:t>
            </a:r>
          </a:p>
          <a:p>
            <a:endParaRPr lang="en-US" altLang="ko-KR" baseline="0" dirty="0"/>
          </a:p>
          <a:p>
            <a:pPr marL="171173" indent="-171173">
              <a:buFont typeface="Wingdings"/>
              <a:buChar char="Ø"/>
            </a:pPr>
            <a:r>
              <a:rPr lang="ko-KR" altLang="en-US" baseline="0" dirty="0"/>
              <a:t>서로의 짝꿍을 알아보는 시간</a:t>
            </a:r>
            <a:endParaRPr lang="en-US" altLang="ko-KR" baseline="0" dirty="0"/>
          </a:p>
          <a:p>
            <a:pPr marL="171173" indent="-171173">
              <a:buFont typeface="Wingdings"/>
              <a:buChar char="Ø"/>
            </a:pPr>
            <a:r>
              <a:rPr lang="ko-KR" altLang="en-US" baseline="0" dirty="0"/>
              <a:t>주어진 교재 또는 배부물의 네모난 칸 안에 자신이 생각하는 돼지</a:t>
            </a:r>
            <a:r>
              <a:rPr lang="en-US" altLang="ko-KR" baseline="0" dirty="0"/>
              <a:t>, </a:t>
            </a:r>
            <a:r>
              <a:rPr lang="ko-KR" altLang="en-US" baseline="0" dirty="0" err="1"/>
              <a:t>한마리를</a:t>
            </a:r>
            <a:r>
              <a:rPr lang="ko-KR" altLang="en-US" baseline="0" dirty="0"/>
              <a:t> 그리도록 지시</a:t>
            </a:r>
            <a:endParaRPr lang="en-US" altLang="ko-KR" baseline="0" dirty="0"/>
          </a:p>
          <a:p>
            <a:pPr marL="171173" indent="-171173">
              <a:buFont typeface="Wingdings"/>
              <a:buChar char="Ø"/>
            </a:pPr>
            <a:r>
              <a:rPr lang="en-US" altLang="ko-KR" baseline="0" dirty="0"/>
              <a:t>1</a:t>
            </a:r>
            <a:r>
              <a:rPr lang="ko-KR" altLang="en-US" baseline="0" dirty="0"/>
              <a:t>분간만 시간을 줌</a:t>
            </a:r>
            <a:endParaRPr lang="en-US" altLang="ko-KR" baseline="0" dirty="0"/>
          </a:p>
          <a:p>
            <a:pPr marL="171173" indent="-171173">
              <a:buFont typeface="Wingdings"/>
              <a:buChar char="Ø"/>
            </a:pPr>
            <a:endParaRPr lang="en-US" altLang="ko-KR" baseline="0" dirty="0"/>
          </a:p>
          <a:p>
            <a:pPr marL="171173" indent="-171173">
              <a:buFont typeface="Wingdings"/>
              <a:buChar char="Ø"/>
            </a:pPr>
            <a:r>
              <a:rPr lang="ko-KR" altLang="en-US" baseline="0" dirty="0"/>
              <a:t>중간 </a:t>
            </a:r>
            <a:r>
              <a:rPr lang="ko-KR" altLang="en-US" baseline="0" dirty="0" err="1"/>
              <a:t>멘트</a:t>
            </a:r>
            <a:r>
              <a:rPr lang="ko-KR" altLang="en-US" baseline="0" dirty="0"/>
              <a:t> </a:t>
            </a:r>
            <a:r>
              <a:rPr lang="en-US" altLang="ko-KR" baseline="0" dirty="0"/>
              <a:t>“</a:t>
            </a:r>
            <a:r>
              <a:rPr lang="ko-KR" altLang="en-US" baseline="0" dirty="0"/>
              <a:t>제가 돼지를 그려달라 했는데</a:t>
            </a:r>
            <a:r>
              <a:rPr lang="en-US" altLang="ko-KR" baseline="0" dirty="0"/>
              <a:t>, </a:t>
            </a:r>
            <a:r>
              <a:rPr lang="ko-KR" altLang="en-US" baseline="0" dirty="0"/>
              <a:t>돼지가 아닌 괴상한 동물을 그리시는 분들이 있습니다</a:t>
            </a:r>
            <a:r>
              <a:rPr lang="en-US" altLang="ko-KR" baseline="0" dirty="0"/>
              <a:t>”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9C75C13-0C1F-4136-B92B-E2F2894AFB69}" type="slidenum">
              <a:rPr lang="ko-KR" altLang="en-US" smtClean="0">
                <a:solidFill>
                  <a:prstClr val="black"/>
                </a:solidFill>
              </a:rPr>
              <a:pPr>
                <a:defRPr/>
              </a:pPr>
              <a:t>9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98349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Layouts/_rels/slideLayout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6" Type="http://schemas.microsoft.com/office/2007/relationships/hdphoto" Target="../media/hdphoto2.wdp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png"/><Relationship Id="rId7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microsoft.com/office/2007/relationships/hdphoto" Target="../media/hdphoto1.wdp"/><Relationship Id="rId9" Type="http://schemas.microsoft.com/office/2007/relationships/hdphoto" Target="../media/hdphoto3.wdp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Relationship Id="rId6" Type="http://schemas.microsoft.com/office/2007/relationships/hdphoto" Target="../media/hdphoto2.wdp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png"/><Relationship Id="rId7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microsoft.com/office/2007/relationships/hdphoto" Target="../media/hdphoto1.wdp"/><Relationship Id="rId9" Type="http://schemas.microsoft.com/office/2007/relationships/hdphoto" Target="../media/hdphoto3.wdp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7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7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7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7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260811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간지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755654" y="2276493"/>
            <a:ext cx="8368352" cy="1152525"/>
          </a:xfrm>
          <a:noFill/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none"/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4800" b="0" kern="1200" cap="none" spc="0" baseline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간지</a:t>
            </a:r>
            <a:r>
              <a:rPr lang="en-US" altLang="ko-KR" dirty="0"/>
              <a:t>(2) </a:t>
            </a:r>
            <a:r>
              <a:rPr lang="ko-KR" altLang="en-US" dirty="0"/>
              <a:t>제목 입력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0" hasCustomPrompt="1"/>
          </p:nvPr>
        </p:nvSpPr>
        <p:spPr>
          <a:xfrm>
            <a:off x="755650" y="1412875"/>
            <a:ext cx="1728118" cy="863600"/>
          </a:xfrm>
        </p:spPr>
        <p:txBody>
          <a:bodyPr>
            <a:noAutofit/>
          </a:bodyPr>
          <a:lstStyle>
            <a:lvl1pPr>
              <a:buNone/>
              <a:defRPr lang="ko-KR" altLang="en-US" sz="4800" b="1" kern="1200" cap="none" spc="50" dirty="0" smtClean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나눔고딕" pitchFamily="50" charset="-127"/>
                <a:ea typeface="나눔고딕" pitchFamily="50" charset="-127"/>
                <a:cs typeface="+mn-cs"/>
              </a:defRPr>
            </a:lvl1pPr>
          </a:lstStyle>
          <a:p>
            <a:pPr lvl="0"/>
            <a:r>
              <a:rPr lang="ko-KR" altLang="en-US" dirty="0"/>
              <a:t>번호</a:t>
            </a:r>
          </a:p>
        </p:txBody>
      </p:sp>
    </p:spTree>
    <p:extLst>
      <p:ext uri="{BB962C8B-B14F-4D97-AF65-F5344CB8AC3E}">
        <p14:creationId xmlns:p14="http://schemas.microsoft.com/office/powerpoint/2010/main" val="14959841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755650" y="2276493"/>
            <a:ext cx="8229600" cy="1152525"/>
          </a:xfrm>
          <a:noFill/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none"/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4800" b="0" kern="1200" cap="none" spc="0" baseline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간지</a:t>
            </a:r>
            <a:r>
              <a:rPr lang="en-US" altLang="ko-KR" dirty="0"/>
              <a:t>(3) </a:t>
            </a:r>
            <a:r>
              <a:rPr lang="ko-KR" altLang="en-US" dirty="0"/>
              <a:t>제목 입력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0" hasCustomPrompt="1"/>
          </p:nvPr>
        </p:nvSpPr>
        <p:spPr>
          <a:xfrm>
            <a:off x="755650" y="1412875"/>
            <a:ext cx="1728788" cy="863600"/>
          </a:xfrm>
        </p:spPr>
        <p:txBody>
          <a:bodyPr>
            <a:noAutofit/>
          </a:bodyPr>
          <a:lstStyle>
            <a:lvl1pPr>
              <a:buNone/>
              <a:defRPr lang="ko-KR" altLang="en-US" sz="4800" b="1" kern="1200" cap="none" spc="50" dirty="0" smtClean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나눔고딕" pitchFamily="50" charset="-127"/>
                <a:ea typeface="나눔고딕" pitchFamily="50" charset="-127"/>
                <a:cs typeface="+mn-cs"/>
              </a:defRPr>
            </a:lvl1pPr>
          </a:lstStyle>
          <a:p>
            <a:pPr lvl="0"/>
            <a:r>
              <a:rPr lang="ko-KR" altLang="en-US" dirty="0"/>
              <a:t>번호</a:t>
            </a:r>
          </a:p>
        </p:txBody>
      </p:sp>
    </p:spTree>
    <p:extLst>
      <p:ext uri="{BB962C8B-B14F-4D97-AF65-F5344CB8AC3E}">
        <p14:creationId xmlns:p14="http://schemas.microsoft.com/office/powerpoint/2010/main" val="33147941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93663" indent="0">
              <a:defRPr/>
            </a:lvl1pPr>
          </a:lstStyle>
          <a:p>
            <a:r>
              <a:rPr lang="ko-KR" altLang="en-US" dirty="0"/>
              <a:t>제목 입력</a:t>
            </a:r>
          </a:p>
        </p:txBody>
      </p:sp>
      <p:sp>
        <p:nvSpPr>
          <p:cNvPr id="3" name="직사각형 2"/>
          <p:cNvSpPr/>
          <p:nvPr userDrawn="1"/>
        </p:nvSpPr>
        <p:spPr>
          <a:xfrm>
            <a:off x="3085346" y="0"/>
            <a:ext cx="2967826" cy="18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" name="직사각형 3"/>
          <p:cNvSpPr/>
          <p:nvPr userDrawn="1"/>
        </p:nvSpPr>
        <p:spPr>
          <a:xfrm rot="5400000">
            <a:off x="49408" y="633851"/>
            <a:ext cx="792088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내용 개체 틀 5"/>
          <p:cNvSpPr>
            <a:spLocks noGrp="1"/>
          </p:cNvSpPr>
          <p:nvPr>
            <p:ph sz="quarter" idx="10"/>
          </p:nvPr>
        </p:nvSpPr>
        <p:spPr>
          <a:xfrm>
            <a:off x="756345" y="1407572"/>
            <a:ext cx="8387655" cy="5450431"/>
          </a:xfrm>
        </p:spPr>
        <p:txBody>
          <a:bodyPr/>
          <a:lstStyle>
            <a:lvl1pPr>
              <a:buNone/>
              <a:defRPr>
                <a:solidFill>
                  <a:srgbClr val="673105"/>
                </a:solidFill>
              </a:defRPr>
            </a:lvl1pPr>
            <a:lvl2pPr>
              <a:buNone/>
              <a:defRPr>
                <a:solidFill>
                  <a:srgbClr val="673105"/>
                </a:solidFill>
              </a:defRPr>
            </a:lvl2pPr>
            <a:lvl3pPr>
              <a:buNone/>
              <a:defRPr>
                <a:solidFill>
                  <a:srgbClr val="673105"/>
                </a:solidFill>
              </a:defRPr>
            </a:lvl3pPr>
            <a:lvl4pPr>
              <a:buNone/>
              <a:defRPr>
                <a:solidFill>
                  <a:srgbClr val="673105"/>
                </a:solidFill>
              </a:defRPr>
            </a:lvl4pPr>
            <a:lvl5pPr>
              <a:buNone/>
              <a:defRPr>
                <a:solidFill>
                  <a:srgbClr val="673105"/>
                </a:solidFill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15542536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93663" indent="0">
              <a:defRPr/>
            </a:lvl1pPr>
          </a:lstStyle>
          <a:p>
            <a:r>
              <a:rPr lang="ko-KR" altLang="en-US" dirty="0"/>
              <a:t>제목 입력</a:t>
            </a:r>
          </a:p>
        </p:txBody>
      </p:sp>
      <p:sp>
        <p:nvSpPr>
          <p:cNvPr id="3" name="직사각형 2"/>
          <p:cNvSpPr/>
          <p:nvPr userDrawn="1"/>
        </p:nvSpPr>
        <p:spPr>
          <a:xfrm>
            <a:off x="3085346" y="0"/>
            <a:ext cx="2967826" cy="18864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>
          <a:xfrm>
            <a:off x="755651" y="1412882"/>
            <a:ext cx="8388350" cy="5445125"/>
          </a:xfrm>
        </p:spPr>
        <p:txBody>
          <a:bodyPr/>
          <a:lstStyle>
            <a:lvl1pPr>
              <a:defRPr>
                <a:solidFill>
                  <a:schemeClr val="accent4">
                    <a:lumMod val="50000"/>
                  </a:schemeClr>
                </a:solidFill>
              </a:defRPr>
            </a:lvl1pPr>
            <a:lvl2pPr>
              <a:defRPr>
                <a:solidFill>
                  <a:schemeClr val="accent4">
                    <a:lumMod val="50000"/>
                  </a:schemeClr>
                </a:solidFill>
              </a:defRPr>
            </a:lvl2pPr>
            <a:lvl3pPr>
              <a:defRPr>
                <a:solidFill>
                  <a:schemeClr val="accent4">
                    <a:lumMod val="50000"/>
                  </a:schemeClr>
                </a:solidFill>
              </a:defRPr>
            </a:lvl3pPr>
            <a:lvl4pPr>
              <a:defRPr>
                <a:solidFill>
                  <a:schemeClr val="accent4">
                    <a:lumMod val="50000"/>
                  </a:schemeClr>
                </a:solidFill>
              </a:defRPr>
            </a:lvl4pPr>
            <a:lvl5pPr>
              <a:defRPr>
                <a:solidFill>
                  <a:schemeClr val="accent4">
                    <a:lumMod val="50000"/>
                  </a:schemeClr>
                </a:solidFill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35410921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93663" indent="0">
              <a:defRPr/>
            </a:lvl1pPr>
          </a:lstStyle>
          <a:p>
            <a:r>
              <a:rPr lang="ko-KR" altLang="en-US" dirty="0"/>
              <a:t>제목 입력</a:t>
            </a:r>
          </a:p>
        </p:txBody>
      </p:sp>
      <p:sp>
        <p:nvSpPr>
          <p:cNvPr id="3" name="직사각형 2"/>
          <p:cNvSpPr/>
          <p:nvPr userDrawn="1"/>
        </p:nvSpPr>
        <p:spPr>
          <a:xfrm>
            <a:off x="3085346" y="0"/>
            <a:ext cx="2967826" cy="18864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" name="직사각형 3"/>
          <p:cNvSpPr/>
          <p:nvPr userDrawn="1"/>
        </p:nvSpPr>
        <p:spPr>
          <a:xfrm rot="5400000">
            <a:off x="49408" y="633851"/>
            <a:ext cx="792088" cy="4571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0"/>
          </p:nvPr>
        </p:nvSpPr>
        <p:spPr>
          <a:xfrm>
            <a:off x="755651" y="1412882"/>
            <a:ext cx="8388350" cy="5445125"/>
          </a:xfrm>
        </p:spPr>
        <p:txBody>
          <a:bodyPr/>
          <a:lstStyle>
            <a:lvl1pPr>
              <a:defRPr>
                <a:solidFill>
                  <a:srgbClr val="37551B"/>
                </a:solidFill>
              </a:defRPr>
            </a:lvl1pPr>
            <a:lvl2pPr>
              <a:defRPr>
                <a:solidFill>
                  <a:srgbClr val="37551B"/>
                </a:solidFill>
              </a:defRPr>
            </a:lvl2pPr>
            <a:lvl3pPr>
              <a:defRPr>
                <a:solidFill>
                  <a:srgbClr val="37551B"/>
                </a:solidFill>
              </a:defRPr>
            </a:lvl3pPr>
            <a:lvl4pPr>
              <a:defRPr>
                <a:solidFill>
                  <a:srgbClr val="37551B"/>
                </a:solidFill>
              </a:defRPr>
            </a:lvl4pPr>
            <a:lvl5pPr>
              <a:defRPr>
                <a:solidFill>
                  <a:srgbClr val="37551B"/>
                </a:solidFill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281241349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 userDrawn="1"/>
        </p:nvSpPr>
        <p:spPr>
          <a:xfrm rot="16200000">
            <a:off x="-3345836" y="3345840"/>
            <a:ext cx="6858000" cy="16632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4" name="그룹 3"/>
          <p:cNvGrpSpPr/>
          <p:nvPr userDrawn="1"/>
        </p:nvGrpSpPr>
        <p:grpSpPr>
          <a:xfrm>
            <a:off x="0" y="1"/>
            <a:ext cx="179512" cy="6858000"/>
            <a:chOff x="0" y="1250418"/>
            <a:chExt cx="166328" cy="2174553"/>
          </a:xfrm>
        </p:grpSpPr>
        <p:sp>
          <p:nvSpPr>
            <p:cNvPr id="5" name="직사각형 4"/>
            <p:cNvSpPr/>
            <p:nvPr userDrawn="1"/>
          </p:nvSpPr>
          <p:spPr>
            <a:xfrm rot="16200000">
              <a:off x="-279143" y="2979500"/>
              <a:ext cx="724614" cy="16632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 userDrawn="1"/>
          </p:nvSpPr>
          <p:spPr>
            <a:xfrm rot="16200000">
              <a:off x="-279143" y="2254886"/>
              <a:ext cx="724614" cy="16632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직사각형 6"/>
            <p:cNvSpPr/>
            <p:nvPr userDrawn="1"/>
          </p:nvSpPr>
          <p:spPr>
            <a:xfrm rot="16200000">
              <a:off x="-279143" y="1529561"/>
              <a:ext cx="724614" cy="16632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9" name="텍스트 개체 틀 8"/>
          <p:cNvSpPr>
            <a:spLocks noGrp="1"/>
          </p:cNvSpPr>
          <p:nvPr>
            <p:ph type="body" sz="quarter" idx="10" hasCustomPrompt="1"/>
          </p:nvPr>
        </p:nvSpPr>
        <p:spPr>
          <a:xfrm>
            <a:off x="971600" y="2960691"/>
            <a:ext cx="6553026" cy="936625"/>
          </a:xfrm>
        </p:spPr>
        <p:txBody>
          <a:bodyPr>
            <a:normAutofit/>
          </a:bodyPr>
          <a:lstStyle>
            <a:lvl1pPr>
              <a:buNone/>
              <a:defRPr sz="36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ko-KR" altLang="en-US"/>
              <a:t>클로징</a:t>
            </a:r>
            <a:r>
              <a:rPr lang="ko-KR" altLang="en-US" dirty="0"/>
              <a:t> </a:t>
            </a:r>
            <a:r>
              <a:rPr lang="ko-KR" altLang="en-US" dirty="0" err="1"/>
              <a:t>멘트</a:t>
            </a:r>
            <a:r>
              <a:rPr lang="ko-KR" altLang="en-US" dirty="0"/>
              <a:t> 입력</a:t>
            </a:r>
          </a:p>
        </p:txBody>
      </p:sp>
    </p:spTree>
    <p:extLst>
      <p:ext uri="{BB962C8B-B14F-4D97-AF65-F5344CB8AC3E}">
        <p14:creationId xmlns:p14="http://schemas.microsoft.com/office/powerpoint/2010/main" val="6609955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&amp;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 userDrawn="1"/>
        </p:nvGrpSpPr>
        <p:grpSpPr>
          <a:xfrm>
            <a:off x="0" y="4"/>
            <a:ext cx="9144000" cy="6857999"/>
            <a:chOff x="0" y="1250418"/>
            <a:chExt cx="166328" cy="2174553"/>
          </a:xfrm>
        </p:grpSpPr>
        <p:sp>
          <p:nvSpPr>
            <p:cNvPr id="4" name="직사각형 3"/>
            <p:cNvSpPr/>
            <p:nvPr userDrawn="1"/>
          </p:nvSpPr>
          <p:spPr>
            <a:xfrm rot="16200000">
              <a:off x="-279143" y="2979500"/>
              <a:ext cx="724614" cy="16632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직사각형 4"/>
            <p:cNvSpPr/>
            <p:nvPr userDrawn="1"/>
          </p:nvSpPr>
          <p:spPr>
            <a:xfrm rot="16200000">
              <a:off x="-279143" y="2254886"/>
              <a:ext cx="724614" cy="16632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 userDrawn="1"/>
          </p:nvSpPr>
          <p:spPr>
            <a:xfrm rot="16200000">
              <a:off x="-279143" y="1529561"/>
              <a:ext cx="724614" cy="16632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68322" y="634777"/>
            <a:ext cx="8208143" cy="778098"/>
          </a:xfrm>
        </p:spPr>
        <p:txBody>
          <a:bodyPr>
            <a:normAutofit/>
          </a:bodyPr>
          <a:lstStyle>
            <a:lvl1pPr algn="ctr">
              <a:defRPr sz="36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3162516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3"/>
          <p:cNvSpPr>
            <a:spLocks noChangeArrowheads="1"/>
          </p:cNvSpPr>
          <p:nvPr userDrawn="1"/>
        </p:nvSpPr>
        <p:spPr bwMode="auto">
          <a:xfrm>
            <a:off x="0" y="6381346"/>
            <a:ext cx="9144000" cy="476673"/>
          </a:xfrm>
          <a:prstGeom prst="rect">
            <a:avLst/>
          </a:prstGeom>
          <a:solidFill>
            <a:srgbClr val="003366"/>
          </a:solidFill>
          <a:ln w="9525" algn="ctr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10000"/>
              </a:lnSpc>
              <a:spcBef>
                <a:spcPct val="35000"/>
              </a:spcBef>
              <a:defRPr/>
            </a:pPr>
            <a:endParaRPr lang="ko-KR" altLang="en-US" sz="1200">
              <a:solidFill>
                <a:prstClr val="black"/>
              </a:solidFill>
              <a:latin typeface="가는각진제목체" pitchFamily="18" charset="-127"/>
              <a:ea typeface="가는각진제목체" pitchFamily="18" charset="-127"/>
            </a:endParaRPr>
          </a:p>
        </p:txBody>
      </p:sp>
      <p:sp>
        <p:nvSpPr>
          <p:cNvPr id="4" name="Rectangle 53"/>
          <p:cNvSpPr>
            <a:spLocks noChangeArrowheads="1"/>
          </p:cNvSpPr>
          <p:nvPr userDrawn="1"/>
        </p:nvSpPr>
        <p:spPr bwMode="auto">
          <a:xfrm>
            <a:off x="0" y="0"/>
            <a:ext cx="9144000" cy="620688"/>
          </a:xfrm>
          <a:prstGeom prst="rect">
            <a:avLst/>
          </a:prstGeom>
          <a:solidFill>
            <a:srgbClr val="003366"/>
          </a:solidFill>
          <a:ln w="9525" algn="ctr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10000"/>
              </a:lnSpc>
              <a:spcBef>
                <a:spcPct val="35000"/>
              </a:spcBef>
              <a:defRPr/>
            </a:pPr>
            <a:endParaRPr lang="ko-KR" altLang="en-US" sz="1200">
              <a:solidFill>
                <a:prstClr val="black"/>
              </a:solidFill>
              <a:latin typeface="가는각진제목체" pitchFamily="18" charset="-127"/>
              <a:ea typeface="가는각진제목체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244408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 userDrawn="1"/>
        </p:nvSpPr>
        <p:spPr>
          <a:xfrm>
            <a:off x="9" y="0"/>
            <a:ext cx="9143999" cy="6858000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23000">
                <a:schemeClr val="bg1">
                  <a:lumMod val="76000"/>
                  <a:lumOff val="24000"/>
                </a:schemeClr>
              </a:gs>
              <a:gs pos="100000">
                <a:schemeClr val="bg1">
                  <a:lumMod val="8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11" name="그림 10" descr="0005.png"/>
          <p:cNvPicPr>
            <a:picLocks noChangeAspect="1"/>
          </p:cNvPicPr>
          <p:nvPr userDrawn="1"/>
        </p:nvPicPr>
        <p:blipFill>
          <a:blip r:embed="rId2" cstate="print"/>
          <a:srcRect l="8263" t="8644" b="81500"/>
          <a:stretch>
            <a:fillRect/>
          </a:stretch>
        </p:blipFill>
        <p:spPr>
          <a:xfrm>
            <a:off x="656566" y="278668"/>
            <a:ext cx="8487434" cy="683885"/>
          </a:xfrm>
          <a:prstGeom prst="rect">
            <a:avLst/>
          </a:prstGeom>
        </p:spPr>
      </p:pic>
      <p:grpSp>
        <p:nvGrpSpPr>
          <p:cNvPr id="4" name="그룹 3"/>
          <p:cNvGrpSpPr/>
          <p:nvPr userDrawn="1"/>
        </p:nvGrpSpPr>
        <p:grpSpPr>
          <a:xfrm>
            <a:off x="-2125" y="6492586"/>
            <a:ext cx="9157730" cy="387992"/>
            <a:chOff x="-2125" y="6492586"/>
            <a:chExt cx="9157730" cy="387992"/>
          </a:xfrm>
        </p:grpSpPr>
        <p:grpSp>
          <p:nvGrpSpPr>
            <p:cNvPr id="37" name="그룹 36"/>
            <p:cNvGrpSpPr/>
            <p:nvPr userDrawn="1"/>
          </p:nvGrpSpPr>
          <p:grpSpPr>
            <a:xfrm>
              <a:off x="-2125" y="6492586"/>
              <a:ext cx="9157730" cy="387992"/>
              <a:chOff x="-2125" y="6492586"/>
              <a:chExt cx="9157730" cy="387992"/>
            </a:xfrm>
          </p:grpSpPr>
          <p:sp>
            <p:nvSpPr>
              <p:cNvPr id="38" name="직사각형 37"/>
              <p:cNvSpPr/>
              <p:nvPr userDrawn="1"/>
            </p:nvSpPr>
            <p:spPr>
              <a:xfrm>
                <a:off x="0" y="6808684"/>
                <a:ext cx="9144000" cy="49315"/>
              </a:xfrm>
              <a:prstGeom prst="rect">
                <a:avLst/>
              </a:prstGeom>
              <a:solidFill>
                <a:srgbClr val="0037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46" name="그룹 45"/>
              <p:cNvGrpSpPr/>
              <p:nvPr/>
            </p:nvGrpSpPr>
            <p:grpSpPr>
              <a:xfrm>
                <a:off x="-2125" y="6492586"/>
                <a:ext cx="9157730" cy="387992"/>
                <a:chOff x="-2125" y="3995624"/>
                <a:chExt cx="9146125" cy="2836976"/>
              </a:xfrm>
            </p:grpSpPr>
            <p:sp>
              <p:nvSpPr>
                <p:cNvPr id="50" name="직각 삼각형 49"/>
                <p:cNvSpPr/>
                <p:nvPr/>
              </p:nvSpPr>
              <p:spPr>
                <a:xfrm flipH="1">
                  <a:off x="4178176" y="5689616"/>
                  <a:ext cx="4786312" cy="1142984"/>
                </a:xfrm>
                <a:prstGeom prst="rtTriangle">
                  <a:avLst/>
                </a:prstGeom>
                <a:solidFill>
                  <a:schemeClr val="bg1">
                    <a:alpha val="12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 dirty="0">
                    <a:solidFill>
                      <a:sysClr val="windowText" lastClr="000000"/>
                    </a:solidFill>
                  </a:endParaRPr>
                </a:p>
              </p:txBody>
            </p:sp>
            <p:pic>
              <p:nvPicPr>
                <p:cNvPr id="51" name="Picture 4" descr="C:\Documents and Settings\MYHOME\바탕 화면\흰색휜.png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rightnessContrast bright="-40000"/>
                          </a14:imgEffect>
                        </a14:imgLayer>
                      </a14:imgProps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-2125" y="3995624"/>
                  <a:ext cx="9144000" cy="112762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52" name="Picture 4" descr="C:\Documents and Settings\MYHOME\바탕 화면\흰색휜.png"/>
                <p:cNvPicPr>
                  <a:picLocks noChangeAspect="1" noChangeArrowheads="1"/>
                </p:cNvPicPr>
                <p:nvPr/>
              </p:nvPicPr>
              <p:blipFill>
                <a:blip r:embed="rId5"/>
                <a:srcRect/>
                <a:stretch>
                  <a:fillRect/>
                </a:stretch>
              </p:blipFill>
              <p:spPr bwMode="auto">
                <a:xfrm>
                  <a:off x="0" y="4087705"/>
                  <a:ext cx="9144000" cy="128320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53" name="Picture 2" descr="C:\Documents and Settings\MYHOME\바탕 화면\파아란휜.png"/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rightnessContrast bright="-40000" contrast="20000"/>
                          </a14:imgEffect>
                        </a14:imgLayer>
                      </a14:imgProps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0" y="4282347"/>
                  <a:ext cx="9144000" cy="255025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</p:grpSp>
          <p:grpSp>
            <p:nvGrpSpPr>
              <p:cNvPr id="40" name="그룹 39"/>
              <p:cNvGrpSpPr/>
              <p:nvPr/>
            </p:nvGrpSpPr>
            <p:grpSpPr>
              <a:xfrm>
                <a:off x="-2125" y="6492586"/>
                <a:ext cx="9157730" cy="387992"/>
                <a:chOff x="-2125" y="3995624"/>
                <a:chExt cx="9146125" cy="2836976"/>
              </a:xfrm>
            </p:grpSpPr>
            <p:sp>
              <p:nvSpPr>
                <p:cNvPr id="42" name="직각 삼각형 41"/>
                <p:cNvSpPr/>
                <p:nvPr/>
              </p:nvSpPr>
              <p:spPr>
                <a:xfrm flipH="1">
                  <a:off x="4178176" y="5689616"/>
                  <a:ext cx="4786312" cy="1142984"/>
                </a:xfrm>
                <a:prstGeom prst="rtTriangle">
                  <a:avLst/>
                </a:prstGeom>
                <a:solidFill>
                  <a:schemeClr val="bg1">
                    <a:alpha val="12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 dirty="0">
                    <a:solidFill>
                      <a:sysClr val="windowText" lastClr="000000"/>
                    </a:solidFill>
                  </a:endParaRPr>
                </a:p>
              </p:txBody>
            </p:sp>
            <p:pic>
              <p:nvPicPr>
                <p:cNvPr id="43" name="Picture 4" descr="C:\Documents and Settings\MYHOME\바탕 화면\흰색휜.png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rightnessContrast bright="-40000"/>
                          </a14:imgEffect>
                        </a14:imgLayer>
                      </a14:imgProps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-2125" y="3995624"/>
                  <a:ext cx="9144000" cy="112762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44" name="Picture 4" descr="C:\Documents and Settings\MYHOME\바탕 화면\흰색휜.png"/>
                <p:cNvPicPr>
                  <a:picLocks noChangeAspect="1" noChangeArrowheads="1"/>
                </p:cNvPicPr>
                <p:nvPr/>
              </p:nvPicPr>
              <p:blipFill>
                <a:blip r:embed="rId5"/>
                <a:srcRect/>
                <a:stretch>
                  <a:fillRect/>
                </a:stretch>
              </p:blipFill>
              <p:spPr bwMode="auto">
                <a:xfrm>
                  <a:off x="0" y="4087705"/>
                  <a:ext cx="9144000" cy="128320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</p:grpSp>
        </p:grpSp>
        <p:pic>
          <p:nvPicPr>
            <p:cNvPr id="54" name="Picture 2" descr="C:\Documents and Settings\MYHOME\바탕 화면\파아란휜.png"/>
            <p:cNvPicPr>
              <a:picLocks noChangeAspect="1" noChangeArrowheads="1"/>
            </p:cNvPicPr>
            <p:nvPr userDrawn="1"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-40000" contrast="2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" y="6531799"/>
              <a:ext cx="9155602" cy="3487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  <p:extLst>
      <p:ext uri="{BB962C8B-B14F-4D97-AF65-F5344CB8AC3E}">
        <p14:creationId xmlns:p14="http://schemas.microsoft.com/office/powerpoint/2010/main" val="262154117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 userDrawn="1"/>
        </p:nvSpPr>
        <p:spPr>
          <a:xfrm>
            <a:off x="9" y="0"/>
            <a:ext cx="9143999" cy="6858000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23000">
                <a:schemeClr val="bg1">
                  <a:lumMod val="76000"/>
                  <a:lumOff val="24000"/>
                </a:schemeClr>
              </a:gs>
              <a:gs pos="100000">
                <a:schemeClr val="bg1">
                  <a:lumMod val="8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4" name="그룹 3"/>
          <p:cNvGrpSpPr/>
          <p:nvPr userDrawn="1"/>
        </p:nvGrpSpPr>
        <p:grpSpPr>
          <a:xfrm>
            <a:off x="-2125" y="6492586"/>
            <a:ext cx="9157730" cy="387992"/>
            <a:chOff x="-2125" y="6492586"/>
            <a:chExt cx="9157730" cy="387992"/>
          </a:xfrm>
        </p:grpSpPr>
        <p:grpSp>
          <p:nvGrpSpPr>
            <p:cNvPr id="37" name="그룹 36"/>
            <p:cNvGrpSpPr/>
            <p:nvPr userDrawn="1"/>
          </p:nvGrpSpPr>
          <p:grpSpPr>
            <a:xfrm>
              <a:off x="-2125" y="6492586"/>
              <a:ext cx="9157730" cy="387992"/>
              <a:chOff x="-2125" y="6492586"/>
              <a:chExt cx="9157730" cy="387992"/>
            </a:xfrm>
          </p:grpSpPr>
          <p:sp>
            <p:nvSpPr>
              <p:cNvPr id="38" name="직사각형 37"/>
              <p:cNvSpPr/>
              <p:nvPr userDrawn="1"/>
            </p:nvSpPr>
            <p:spPr>
              <a:xfrm>
                <a:off x="0" y="6808684"/>
                <a:ext cx="9144000" cy="49315"/>
              </a:xfrm>
              <a:prstGeom prst="rect">
                <a:avLst/>
              </a:prstGeom>
              <a:solidFill>
                <a:srgbClr val="0037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46" name="그룹 45"/>
              <p:cNvGrpSpPr/>
              <p:nvPr/>
            </p:nvGrpSpPr>
            <p:grpSpPr>
              <a:xfrm>
                <a:off x="-2125" y="6492586"/>
                <a:ext cx="9157730" cy="387992"/>
                <a:chOff x="-2125" y="3995624"/>
                <a:chExt cx="9146125" cy="2836976"/>
              </a:xfrm>
            </p:grpSpPr>
            <p:sp>
              <p:nvSpPr>
                <p:cNvPr id="50" name="직각 삼각형 49"/>
                <p:cNvSpPr/>
                <p:nvPr/>
              </p:nvSpPr>
              <p:spPr>
                <a:xfrm flipH="1">
                  <a:off x="4178176" y="5689616"/>
                  <a:ext cx="4786312" cy="1142984"/>
                </a:xfrm>
                <a:prstGeom prst="rtTriangle">
                  <a:avLst/>
                </a:prstGeom>
                <a:solidFill>
                  <a:schemeClr val="bg1">
                    <a:alpha val="12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 dirty="0">
                    <a:solidFill>
                      <a:sysClr val="windowText" lastClr="000000"/>
                    </a:solidFill>
                  </a:endParaRPr>
                </a:p>
              </p:txBody>
            </p:sp>
            <p:pic>
              <p:nvPicPr>
                <p:cNvPr id="51" name="Picture 4" descr="C:\Documents and Settings\MYHOME\바탕 화면\흰색휜.png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bright="-40000"/>
                          </a14:imgEffect>
                        </a14:imgLayer>
                      </a14:imgProps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-2125" y="3995624"/>
                  <a:ext cx="9144000" cy="112762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52" name="Picture 4" descr="C:\Documents and Settings\MYHOME\바탕 화면\흰색휜.png"/>
                <p:cNvPicPr>
                  <a:picLocks noChangeAspect="1" noChangeArrowheads="1"/>
                </p:cNvPicPr>
                <p:nvPr/>
              </p:nvPicPr>
              <p:blipFill>
                <a:blip r:embed="rId4"/>
                <a:srcRect/>
                <a:stretch>
                  <a:fillRect/>
                </a:stretch>
              </p:blipFill>
              <p:spPr bwMode="auto">
                <a:xfrm>
                  <a:off x="0" y="4087705"/>
                  <a:ext cx="9144000" cy="128320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53" name="Picture 2" descr="C:\Documents and Settings\MYHOME\바탕 화면\파아란휜.png"/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rightnessContrast bright="-40000" contrast="20000"/>
                          </a14:imgEffect>
                        </a14:imgLayer>
                      </a14:imgProps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0" y="4282347"/>
                  <a:ext cx="9144000" cy="255025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</p:grpSp>
          <p:grpSp>
            <p:nvGrpSpPr>
              <p:cNvPr id="40" name="그룹 39"/>
              <p:cNvGrpSpPr/>
              <p:nvPr/>
            </p:nvGrpSpPr>
            <p:grpSpPr>
              <a:xfrm>
                <a:off x="-2125" y="6492586"/>
                <a:ext cx="9157730" cy="387992"/>
                <a:chOff x="-2125" y="3995624"/>
                <a:chExt cx="9146125" cy="2836976"/>
              </a:xfrm>
            </p:grpSpPr>
            <p:sp>
              <p:nvSpPr>
                <p:cNvPr id="42" name="직각 삼각형 41"/>
                <p:cNvSpPr/>
                <p:nvPr/>
              </p:nvSpPr>
              <p:spPr>
                <a:xfrm flipH="1">
                  <a:off x="4178176" y="5689616"/>
                  <a:ext cx="4786312" cy="1142984"/>
                </a:xfrm>
                <a:prstGeom prst="rtTriangle">
                  <a:avLst/>
                </a:prstGeom>
                <a:solidFill>
                  <a:schemeClr val="bg1">
                    <a:alpha val="12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 dirty="0">
                    <a:solidFill>
                      <a:sysClr val="windowText" lastClr="000000"/>
                    </a:solidFill>
                  </a:endParaRPr>
                </a:p>
              </p:txBody>
            </p:sp>
            <p:pic>
              <p:nvPicPr>
                <p:cNvPr id="43" name="Picture 4" descr="C:\Documents and Settings\MYHOME\바탕 화면\흰색휜.png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bright="-40000"/>
                          </a14:imgEffect>
                        </a14:imgLayer>
                      </a14:imgProps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-2125" y="3995624"/>
                  <a:ext cx="9144000" cy="112762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44" name="Picture 4" descr="C:\Documents and Settings\MYHOME\바탕 화면\흰색휜.png"/>
                <p:cNvPicPr>
                  <a:picLocks noChangeAspect="1" noChangeArrowheads="1"/>
                </p:cNvPicPr>
                <p:nvPr/>
              </p:nvPicPr>
              <p:blipFill>
                <a:blip r:embed="rId4"/>
                <a:srcRect/>
                <a:stretch>
                  <a:fillRect/>
                </a:stretch>
              </p:blipFill>
              <p:spPr bwMode="auto">
                <a:xfrm>
                  <a:off x="0" y="4087705"/>
                  <a:ext cx="9144000" cy="128320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</p:grpSp>
        </p:grpSp>
        <p:pic>
          <p:nvPicPr>
            <p:cNvPr id="54" name="Picture 2" descr="C:\Documents and Settings\MYHOME\바탕 화면\파아란휜.png"/>
            <p:cNvPicPr>
              <a:picLocks noChangeAspect="1" noChangeArrowheads="1"/>
            </p:cNvPicPr>
            <p:nvPr userDrawn="1"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-40000" contrast="2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" y="6531799"/>
              <a:ext cx="9155602" cy="3487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  <p:extLst>
      <p:ext uri="{BB962C8B-B14F-4D97-AF65-F5344CB8AC3E}">
        <p14:creationId xmlns:p14="http://schemas.microsoft.com/office/powerpoint/2010/main" val="40764125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3259104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4505250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9480209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 userDrawn="1"/>
        </p:nvSpPr>
        <p:spPr>
          <a:xfrm>
            <a:off x="9" y="0"/>
            <a:ext cx="9143999" cy="6858000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23000">
                <a:schemeClr val="bg1">
                  <a:lumMod val="76000"/>
                  <a:lumOff val="24000"/>
                </a:schemeClr>
              </a:gs>
              <a:gs pos="100000">
                <a:schemeClr val="bg1">
                  <a:lumMod val="8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11" name="그림 10" descr="0005.png"/>
          <p:cNvPicPr>
            <a:picLocks noChangeAspect="1"/>
          </p:cNvPicPr>
          <p:nvPr userDrawn="1"/>
        </p:nvPicPr>
        <p:blipFill>
          <a:blip r:embed="rId2" cstate="print"/>
          <a:srcRect l="8263" t="8644" b="81500"/>
          <a:stretch>
            <a:fillRect/>
          </a:stretch>
        </p:blipFill>
        <p:spPr>
          <a:xfrm>
            <a:off x="656566" y="278668"/>
            <a:ext cx="8487434" cy="683885"/>
          </a:xfrm>
          <a:prstGeom prst="rect">
            <a:avLst/>
          </a:prstGeom>
        </p:spPr>
      </p:pic>
      <p:grpSp>
        <p:nvGrpSpPr>
          <p:cNvPr id="4" name="그룹 3"/>
          <p:cNvGrpSpPr/>
          <p:nvPr userDrawn="1"/>
        </p:nvGrpSpPr>
        <p:grpSpPr>
          <a:xfrm>
            <a:off x="-2125" y="6492586"/>
            <a:ext cx="9157730" cy="387992"/>
            <a:chOff x="-2125" y="6492586"/>
            <a:chExt cx="9157730" cy="387992"/>
          </a:xfrm>
        </p:grpSpPr>
        <p:grpSp>
          <p:nvGrpSpPr>
            <p:cNvPr id="37" name="그룹 36"/>
            <p:cNvGrpSpPr/>
            <p:nvPr userDrawn="1"/>
          </p:nvGrpSpPr>
          <p:grpSpPr>
            <a:xfrm>
              <a:off x="-2125" y="6492586"/>
              <a:ext cx="9157730" cy="387992"/>
              <a:chOff x="-2125" y="6492586"/>
              <a:chExt cx="9157730" cy="387992"/>
            </a:xfrm>
          </p:grpSpPr>
          <p:sp>
            <p:nvSpPr>
              <p:cNvPr id="38" name="직사각형 37"/>
              <p:cNvSpPr/>
              <p:nvPr userDrawn="1"/>
            </p:nvSpPr>
            <p:spPr>
              <a:xfrm>
                <a:off x="0" y="6808684"/>
                <a:ext cx="9144000" cy="49315"/>
              </a:xfrm>
              <a:prstGeom prst="rect">
                <a:avLst/>
              </a:prstGeom>
              <a:solidFill>
                <a:srgbClr val="0037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46" name="그룹 45"/>
              <p:cNvGrpSpPr/>
              <p:nvPr/>
            </p:nvGrpSpPr>
            <p:grpSpPr>
              <a:xfrm>
                <a:off x="-2125" y="6492586"/>
                <a:ext cx="9157730" cy="387992"/>
                <a:chOff x="-2125" y="3995624"/>
                <a:chExt cx="9146125" cy="2836976"/>
              </a:xfrm>
            </p:grpSpPr>
            <p:sp>
              <p:nvSpPr>
                <p:cNvPr id="50" name="직각 삼각형 49"/>
                <p:cNvSpPr/>
                <p:nvPr/>
              </p:nvSpPr>
              <p:spPr>
                <a:xfrm flipH="1">
                  <a:off x="4178176" y="5689616"/>
                  <a:ext cx="4786312" cy="1142984"/>
                </a:xfrm>
                <a:prstGeom prst="rtTriangle">
                  <a:avLst/>
                </a:prstGeom>
                <a:solidFill>
                  <a:schemeClr val="bg1">
                    <a:alpha val="12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 dirty="0">
                    <a:solidFill>
                      <a:sysClr val="windowText" lastClr="000000"/>
                    </a:solidFill>
                  </a:endParaRPr>
                </a:p>
              </p:txBody>
            </p:sp>
            <p:pic>
              <p:nvPicPr>
                <p:cNvPr id="51" name="Picture 4" descr="C:\Documents and Settings\MYHOME\바탕 화면\흰색휜.png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rightnessContrast bright="-40000"/>
                          </a14:imgEffect>
                        </a14:imgLayer>
                      </a14:imgProps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-2125" y="3995624"/>
                  <a:ext cx="9144000" cy="112762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52" name="Picture 4" descr="C:\Documents and Settings\MYHOME\바탕 화면\흰색휜.png"/>
                <p:cNvPicPr>
                  <a:picLocks noChangeAspect="1" noChangeArrowheads="1"/>
                </p:cNvPicPr>
                <p:nvPr/>
              </p:nvPicPr>
              <p:blipFill>
                <a:blip r:embed="rId5"/>
                <a:srcRect/>
                <a:stretch>
                  <a:fillRect/>
                </a:stretch>
              </p:blipFill>
              <p:spPr bwMode="auto">
                <a:xfrm>
                  <a:off x="0" y="4087705"/>
                  <a:ext cx="9144000" cy="128320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53" name="Picture 2" descr="C:\Documents and Settings\MYHOME\바탕 화면\파아란휜.png"/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rightnessContrast bright="-40000" contrast="20000"/>
                          </a14:imgEffect>
                        </a14:imgLayer>
                      </a14:imgProps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0" y="4282347"/>
                  <a:ext cx="9144000" cy="255025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</p:grpSp>
          <p:grpSp>
            <p:nvGrpSpPr>
              <p:cNvPr id="40" name="그룹 39"/>
              <p:cNvGrpSpPr/>
              <p:nvPr/>
            </p:nvGrpSpPr>
            <p:grpSpPr>
              <a:xfrm>
                <a:off x="-2125" y="6492586"/>
                <a:ext cx="9157730" cy="387992"/>
                <a:chOff x="-2125" y="3995624"/>
                <a:chExt cx="9146125" cy="2836976"/>
              </a:xfrm>
            </p:grpSpPr>
            <p:sp>
              <p:nvSpPr>
                <p:cNvPr id="42" name="직각 삼각형 41"/>
                <p:cNvSpPr/>
                <p:nvPr/>
              </p:nvSpPr>
              <p:spPr>
                <a:xfrm flipH="1">
                  <a:off x="4178176" y="5689616"/>
                  <a:ext cx="4786312" cy="1142984"/>
                </a:xfrm>
                <a:prstGeom prst="rtTriangle">
                  <a:avLst/>
                </a:prstGeom>
                <a:solidFill>
                  <a:schemeClr val="bg1">
                    <a:alpha val="12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 dirty="0">
                    <a:solidFill>
                      <a:sysClr val="windowText" lastClr="000000"/>
                    </a:solidFill>
                  </a:endParaRPr>
                </a:p>
              </p:txBody>
            </p:sp>
            <p:pic>
              <p:nvPicPr>
                <p:cNvPr id="43" name="Picture 4" descr="C:\Documents and Settings\MYHOME\바탕 화면\흰색휜.png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rightnessContrast bright="-40000"/>
                          </a14:imgEffect>
                        </a14:imgLayer>
                      </a14:imgProps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-2125" y="3995624"/>
                  <a:ext cx="9144000" cy="112762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44" name="Picture 4" descr="C:\Documents and Settings\MYHOME\바탕 화면\흰색휜.png"/>
                <p:cNvPicPr>
                  <a:picLocks noChangeAspect="1" noChangeArrowheads="1"/>
                </p:cNvPicPr>
                <p:nvPr/>
              </p:nvPicPr>
              <p:blipFill>
                <a:blip r:embed="rId5"/>
                <a:srcRect/>
                <a:stretch>
                  <a:fillRect/>
                </a:stretch>
              </p:blipFill>
              <p:spPr bwMode="auto">
                <a:xfrm>
                  <a:off x="0" y="4087705"/>
                  <a:ext cx="9144000" cy="128320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</p:grpSp>
        </p:grpSp>
        <p:pic>
          <p:nvPicPr>
            <p:cNvPr id="54" name="Picture 2" descr="C:\Documents and Settings\MYHOME\바탕 화면\파아란휜.png"/>
            <p:cNvPicPr>
              <a:picLocks noChangeAspect="1" noChangeArrowheads="1"/>
            </p:cNvPicPr>
            <p:nvPr userDrawn="1"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-40000" contrast="2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" y="6531799"/>
              <a:ext cx="9155602" cy="3487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5" name="Picture 5" descr="C:\Users\Ptinside\Desktop\002.png"/>
            <p:cNvPicPr>
              <a:picLocks noChangeAspect="1" noChangeArrowheads="1"/>
            </p:cNvPicPr>
            <p:nvPr userDrawn="1"/>
          </p:nvPicPr>
          <p:blipFill>
            <a:blip r:embed="rId8" cstate="print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6505" y="6635088"/>
              <a:ext cx="1196622" cy="1750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01950190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 userDrawn="1"/>
        </p:nvSpPr>
        <p:spPr>
          <a:xfrm>
            <a:off x="9" y="0"/>
            <a:ext cx="9143999" cy="6858000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23000">
                <a:schemeClr val="bg1">
                  <a:lumMod val="76000"/>
                  <a:lumOff val="24000"/>
                </a:schemeClr>
              </a:gs>
              <a:gs pos="100000">
                <a:schemeClr val="bg1">
                  <a:lumMod val="8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11" name="그림 10" descr="0005.png"/>
          <p:cNvPicPr>
            <a:picLocks noChangeAspect="1"/>
          </p:cNvPicPr>
          <p:nvPr userDrawn="1"/>
        </p:nvPicPr>
        <p:blipFill>
          <a:blip r:embed="rId2" cstate="print"/>
          <a:srcRect l="8263" t="8644" b="81500"/>
          <a:stretch>
            <a:fillRect/>
          </a:stretch>
        </p:blipFill>
        <p:spPr>
          <a:xfrm>
            <a:off x="656566" y="278668"/>
            <a:ext cx="8487434" cy="683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03637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 userDrawn="1"/>
        </p:nvSpPr>
        <p:spPr>
          <a:xfrm>
            <a:off x="9" y="0"/>
            <a:ext cx="9143999" cy="6858000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23000">
                <a:schemeClr val="bg1">
                  <a:lumMod val="76000"/>
                  <a:lumOff val="24000"/>
                </a:schemeClr>
              </a:gs>
              <a:gs pos="100000">
                <a:schemeClr val="bg1">
                  <a:lumMod val="8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4" name="그룹 3"/>
          <p:cNvGrpSpPr/>
          <p:nvPr userDrawn="1"/>
        </p:nvGrpSpPr>
        <p:grpSpPr>
          <a:xfrm>
            <a:off x="-2125" y="6492586"/>
            <a:ext cx="9157730" cy="387992"/>
            <a:chOff x="-2125" y="6492586"/>
            <a:chExt cx="9157730" cy="387992"/>
          </a:xfrm>
        </p:grpSpPr>
        <p:grpSp>
          <p:nvGrpSpPr>
            <p:cNvPr id="37" name="그룹 36"/>
            <p:cNvGrpSpPr/>
            <p:nvPr userDrawn="1"/>
          </p:nvGrpSpPr>
          <p:grpSpPr>
            <a:xfrm>
              <a:off x="-2125" y="6492586"/>
              <a:ext cx="9157730" cy="387992"/>
              <a:chOff x="-2125" y="6492586"/>
              <a:chExt cx="9157730" cy="387992"/>
            </a:xfrm>
          </p:grpSpPr>
          <p:sp>
            <p:nvSpPr>
              <p:cNvPr id="38" name="직사각형 37"/>
              <p:cNvSpPr/>
              <p:nvPr userDrawn="1"/>
            </p:nvSpPr>
            <p:spPr>
              <a:xfrm>
                <a:off x="0" y="6808684"/>
                <a:ext cx="9144000" cy="49315"/>
              </a:xfrm>
              <a:prstGeom prst="rect">
                <a:avLst/>
              </a:prstGeom>
              <a:solidFill>
                <a:srgbClr val="0037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46" name="그룹 45"/>
              <p:cNvGrpSpPr/>
              <p:nvPr/>
            </p:nvGrpSpPr>
            <p:grpSpPr>
              <a:xfrm>
                <a:off x="-2125" y="6492586"/>
                <a:ext cx="9157730" cy="387992"/>
                <a:chOff x="-2125" y="3995624"/>
                <a:chExt cx="9146125" cy="2836976"/>
              </a:xfrm>
            </p:grpSpPr>
            <p:sp>
              <p:nvSpPr>
                <p:cNvPr id="50" name="직각 삼각형 49"/>
                <p:cNvSpPr/>
                <p:nvPr/>
              </p:nvSpPr>
              <p:spPr>
                <a:xfrm flipH="1">
                  <a:off x="4178176" y="5689616"/>
                  <a:ext cx="4786312" cy="1142984"/>
                </a:xfrm>
                <a:prstGeom prst="rtTriangle">
                  <a:avLst/>
                </a:prstGeom>
                <a:solidFill>
                  <a:schemeClr val="bg1">
                    <a:alpha val="12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 dirty="0">
                    <a:solidFill>
                      <a:sysClr val="windowText" lastClr="000000"/>
                    </a:solidFill>
                  </a:endParaRPr>
                </a:p>
              </p:txBody>
            </p:sp>
            <p:pic>
              <p:nvPicPr>
                <p:cNvPr id="51" name="Picture 4" descr="C:\Documents and Settings\MYHOME\바탕 화면\흰색휜.png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bright="-40000"/>
                          </a14:imgEffect>
                        </a14:imgLayer>
                      </a14:imgProps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-2125" y="3995624"/>
                  <a:ext cx="9144000" cy="112762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52" name="Picture 4" descr="C:\Documents and Settings\MYHOME\바탕 화면\흰색휜.png"/>
                <p:cNvPicPr>
                  <a:picLocks noChangeAspect="1" noChangeArrowheads="1"/>
                </p:cNvPicPr>
                <p:nvPr/>
              </p:nvPicPr>
              <p:blipFill>
                <a:blip r:embed="rId4"/>
                <a:srcRect/>
                <a:stretch>
                  <a:fillRect/>
                </a:stretch>
              </p:blipFill>
              <p:spPr bwMode="auto">
                <a:xfrm>
                  <a:off x="0" y="4087705"/>
                  <a:ext cx="9144000" cy="128320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53" name="Picture 2" descr="C:\Documents and Settings\MYHOME\바탕 화면\파아란휜.png"/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rightnessContrast bright="-40000" contrast="20000"/>
                          </a14:imgEffect>
                        </a14:imgLayer>
                      </a14:imgProps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0" y="4282347"/>
                  <a:ext cx="9144000" cy="255025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</p:grpSp>
          <p:grpSp>
            <p:nvGrpSpPr>
              <p:cNvPr id="40" name="그룹 39"/>
              <p:cNvGrpSpPr/>
              <p:nvPr/>
            </p:nvGrpSpPr>
            <p:grpSpPr>
              <a:xfrm>
                <a:off x="-2125" y="6492586"/>
                <a:ext cx="9157730" cy="387992"/>
                <a:chOff x="-2125" y="3995624"/>
                <a:chExt cx="9146125" cy="2836976"/>
              </a:xfrm>
            </p:grpSpPr>
            <p:sp>
              <p:nvSpPr>
                <p:cNvPr id="42" name="직각 삼각형 41"/>
                <p:cNvSpPr/>
                <p:nvPr/>
              </p:nvSpPr>
              <p:spPr>
                <a:xfrm flipH="1">
                  <a:off x="4178176" y="5689616"/>
                  <a:ext cx="4786312" cy="1142984"/>
                </a:xfrm>
                <a:prstGeom prst="rtTriangle">
                  <a:avLst/>
                </a:prstGeom>
                <a:solidFill>
                  <a:schemeClr val="bg1">
                    <a:alpha val="12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 dirty="0">
                    <a:solidFill>
                      <a:sysClr val="windowText" lastClr="000000"/>
                    </a:solidFill>
                  </a:endParaRPr>
                </a:p>
              </p:txBody>
            </p:sp>
            <p:pic>
              <p:nvPicPr>
                <p:cNvPr id="43" name="Picture 4" descr="C:\Documents and Settings\MYHOME\바탕 화면\흰색휜.png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bright="-40000"/>
                          </a14:imgEffect>
                        </a14:imgLayer>
                      </a14:imgProps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-2125" y="3995624"/>
                  <a:ext cx="9144000" cy="112762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44" name="Picture 4" descr="C:\Documents and Settings\MYHOME\바탕 화면\흰색휜.png"/>
                <p:cNvPicPr>
                  <a:picLocks noChangeAspect="1" noChangeArrowheads="1"/>
                </p:cNvPicPr>
                <p:nvPr/>
              </p:nvPicPr>
              <p:blipFill>
                <a:blip r:embed="rId4"/>
                <a:srcRect/>
                <a:stretch>
                  <a:fillRect/>
                </a:stretch>
              </p:blipFill>
              <p:spPr bwMode="auto">
                <a:xfrm>
                  <a:off x="0" y="4087705"/>
                  <a:ext cx="9144000" cy="128320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</p:grpSp>
        </p:grpSp>
        <p:pic>
          <p:nvPicPr>
            <p:cNvPr id="54" name="Picture 2" descr="C:\Documents and Settings\MYHOME\바탕 화면\파아란휜.png"/>
            <p:cNvPicPr>
              <a:picLocks noChangeAspect="1" noChangeArrowheads="1"/>
            </p:cNvPicPr>
            <p:nvPr userDrawn="1"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-40000" contrast="2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" y="6531799"/>
              <a:ext cx="9155602" cy="3487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  <p:extLst>
      <p:ext uri="{BB962C8B-B14F-4D97-AF65-F5344CB8AC3E}">
        <p14:creationId xmlns:p14="http://schemas.microsoft.com/office/powerpoint/2010/main" val="62822303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 userDrawn="1"/>
        </p:nvSpPr>
        <p:spPr>
          <a:xfrm>
            <a:off x="9" y="0"/>
            <a:ext cx="9143999" cy="6858000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23000">
                <a:schemeClr val="bg1">
                  <a:lumMod val="76000"/>
                  <a:lumOff val="24000"/>
                </a:schemeClr>
              </a:gs>
              <a:gs pos="100000">
                <a:schemeClr val="bg1">
                  <a:lumMod val="8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432014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51"/>
            <a:ext cx="8229600" cy="646331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6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356374"/>
            <a:ext cx="2133600" cy="365125"/>
          </a:xfrm>
          <a:prstGeom prst="rect">
            <a:avLst/>
          </a:prstGeom>
        </p:spPr>
        <p:txBody>
          <a:bodyPr/>
          <a:lstStyle/>
          <a:p>
            <a:fld id="{E343C384-3238-4F45-BA65-8C37557874E3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2020-09-20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356374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356374"/>
            <a:ext cx="2133600" cy="365125"/>
          </a:xfrm>
          <a:prstGeom prst="rect">
            <a:avLst/>
          </a:prstGeom>
        </p:spPr>
        <p:txBody>
          <a:bodyPr/>
          <a:lstStyle/>
          <a:p>
            <a:fld id="{3A22E331-9C04-47D8-A818-786FD715F615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269327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57FF914-88A8-4856-B0E7-A6622511D629}" type="datetimeFigureOut">
              <a:rPr lang="ko-KR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2020-09-20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A5679CF-74D3-4039-9A6F-D12934BF9B3A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155485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1" y="2130457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1" y="6356382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2B3369BC-0BF1-4609-AF00-4CE6B69E9CE3}" type="datetimeFigureOut">
              <a:rPr kumimoji="1" lang="ko-KR" altLang="en-US">
                <a:solidFill>
                  <a:prstClr val="black"/>
                </a:solidFill>
                <a:latin typeface="굴림" charset="-127"/>
                <a:ea typeface="굴림" charset="-127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2020-09-20</a:t>
            </a:fld>
            <a:endParaRPr kumimoji="1" lang="ko-KR" altLang="en-US">
              <a:solidFill>
                <a:prstClr val="black"/>
              </a:solidFill>
              <a:latin typeface="굴림" charset="-127"/>
              <a:ea typeface="굴림" charset="-127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1" y="6356382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>
              <a:solidFill>
                <a:prstClr val="black"/>
              </a:solidFill>
              <a:latin typeface="굴림" charset="-127"/>
              <a:ea typeface="굴림" charset="-127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1" y="6356382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34D71086-6024-43D6-BF2D-73E9AA2E6BCD}" type="slidenum">
              <a:rPr kumimoji="1" lang="ko-KR" altLang="en-US">
                <a:solidFill>
                  <a:prstClr val="black"/>
                </a:solidFill>
                <a:latin typeface="굴림" charset="-127"/>
                <a:ea typeface="굴림" charset="-127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kumimoji="1" lang="ko-KR" altLang="en-US">
              <a:solidFill>
                <a:prstClr val="black"/>
              </a:solidFill>
              <a:latin typeface="굴림" charset="-127"/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320453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1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1" y="1600206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1" y="6356382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C1EF8D4-CCD5-44B2-B827-4D2A66A05C35}" type="datetimeFigureOut">
              <a:rPr kumimoji="1" lang="ko-KR" altLang="en-US">
                <a:solidFill>
                  <a:prstClr val="black"/>
                </a:solidFill>
                <a:latin typeface="굴림" charset="-127"/>
                <a:ea typeface="굴림" charset="-127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2020-09-20</a:t>
            </a:fld>
            <a:endParaRPr kumimoji="1" lang="ko-KR" altLang="en-US">
              <a:solidFill>
                <a:prstClr val="black"/>
              </a:solidFill>
              <a:latin typeface="굴림" charset="-127"/>
              <a:ea typeface="굴림" charset="-127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1" y="6356382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>
              <a:solidFill>
                <a:prstClr val="black"/>
              </a:solidFill>
              <a:latin typeface="굴림" charset="-127"/>
              <a:ea typeface="굴림" charset="-127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1" y="6356382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A205E1D2-5699-40D0-8B56-0A34727A7260}" type="slidenum">
              <a:rPr kumimoji="1" lang="ko-KR" altLang="en-US">
                <a:solidFill>
                  <a:prstClr val="black"/>
                </a:solidFill>
                <a:latin typeface="굴림" charset="-127"/>
                <a:ea typeface="굴림" charset="-127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kumimoji="1" lang="ko-KR" altLang="en-US">
              <a:solidFill>
                <a:prstClr val="black"/>
              </a:solidFill>
              <a:latin typeface="굴림" charset="-127"/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706740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 userDrawn="1"/>
        </p:nvSpPr>
        <p:spPr>
          <a:xfrm>
            <a:off x="7" y="0"/>
            <a:ext cx="9143999" cy="6858000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23000">
                <a:schemeClr val="bg1">
                  <a:lumMod val="76000"/>
                  <a:lumOff val="24000"/>
                </a:schemeClr>
              </a:gs>
              <a:gs pos="100000">
                <a:schemeClr val="bg1">
                  <a:lumMod val="8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11" name="그림 10" descr="0005.png"/>
          <p:cNvPicPr>
            <a:picLocks noChangeAspect="1"/>
          </p:cNvPicPr>
          <p:nvPr userDrawn="1"/>
        </p:nvPicPr>
        <p:blipFill>
          <a:blip r:embed="rId2" cstate="print"/>
          <a:srcRect l="8263" t="8644" b="81500"/>
          <a:stretch>
            <a:fillRect/>
          </a:stretch>
        </p:blipFill>
        <p:spPr>
          <a:xfrm>
            <a:off x="656566" y="278664"/>
            <a:ext cx="8487434" cy="683885"/>
          </a:xfrm>
          <a:prstGeom prst="rect">
            <a:avLst/>
          </a:prstGeom>
        </p:spPr>
      </p:pic>
      <p:grpSp>
        <p:nvGrpSpPr>
          <p:cNvPr id="4" name="그룹 3"/>
          <p:cNvGrpSpPr/>
          <p:nvPr userDrawn="1"/>
        </p:nvGrpSpPr>
        <p:grpSpPr>
          <a:xfrm>
            <a:off x="-2125" y="6492586"/>
            <a:ext cx="9157730" cy="387992"/>
            <a:chOff x="-2125" y="6492586"/>
            <a:chExt cx="9157730" cy="387992"/>
          </a:xfrm>
        </p:grpSpPr>
        <p:grpSp>
          <p:nvGrpSpPr>
            <p:cNvPr id="37" name="그룹 36"/>
            <p:cNvGrpSpPr/>
            <p:nvPr userDrawn="1"/>
          </p:nvGrpSpPr>
          <p:grpSpPr>
            <a:xfrm>
              <a:off x="-2125" y="6492586"/>
              <a:ext cx="9157730" cy="387992"/>
              <a:chOff x="-2125" y="6492586"/>
              <a:chExt cx="9157730" cy="387992"/>
            </a:xfrm>
          </p:grpSpPr>
          <p:sp>
            <p:nvSpPr>
              <p:cNvPr id="38" name="직사각형 37"/>
              <p:cNvSpPr/>
              <p:nvPr userDrawn="1"/>
            </p:nvSpPr>
            <p:spPr>
              <a:xfrm>
                <a:off x="0" y="6808684"/>
                <a:ext cx="9144000" cy="49315"/>
              </a:xfrm>
              <a:prstGeom prst="rect">
                <a:avLst/>
              </a:prstGeom>
              <a:solidFill>
                <a:srgbClr val="0037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46" name="그룹 45"/>
              <p:cNvGrpSpPr/>
              <p:nvPr/>
            </p:nvGrpSpPr>
            <p:grpSpPr>
              <a:xfrm>
                <a:off x="-2125" y="6492586"/>
                <a:ext cx="9157730" cy="387992"/>
                <a:chOff x="-2125" y="3995624"/>
                <a:chExt cx="9146125" cy="2836976"/>
              </a:xfrm>
            </p:grpSpPr>
            <p:sp>
              <p:nvSpPr>
                <p:cNvPr id="50" name="직각 삼각형 49"/>
                <p:cNvSpPr/>
                <p:nvPr/>
              </p:nvSpPr>
              <p:spPr>
                <a:xfrm flipH="1">
                  <a:off x="4178176" y="5689616"/>
                  <a:ext cx="4786312" cy="1142984"/>
                </a:xfrm>
                <a:prstGeom prst="rtTriangle">
                  <a:avLst/>
                </a:prstGeom>
                <a:solidFill>
                  <a:schemeClr val="bg1">
                    <a:alpha val="12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 dirty="0">
                    <a:solidFill>
                      <a:sysClr val="windowText" lastClr="000000"/>
                    </a:solidFill>
                  </a:endParaRPr>
                </a:p>
              </p:txBody>
            </p:sp>
            <p:pic>
              <p:nvPicPr>
                <p:cNvPr id="51" name="Picture 4" descr="C:\Documents and Settings\MYHOME\바탕 화면\흰색휜.png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rightnessContrast bright="-40000"/>
                          </a14:imgEffect>
                        </a14:imgLayer>
                      </a14:imgProps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-2125" y="3995624"/>
                  <a:ext cx="9144000" cy="112762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52" name="Picture 4" descr="C:\Documents and Settings\MYHOME\바탕 화면\흰색휜.png"/>
                <p:cNvPicPr>
                  <a:picLocks noChangeAspect="1" noChangeArrowheads="1"/>
                </p:cNvPicPr>
                <p:nvPr/>
              </p:nvPicPr>
              <p:blipFill>
                <a:blip r:embed="rId5"/>
                <a:srcRect/>
                <a:stretch>
                  <a:fillRect/>
                </a:stretch>
              </p:blipFill>
              <p:spPr bwMode="auto">
                <a:xfrm>
                  <a:off x="0" y="4087705"/>
                  <a:ext cx="9144000" cy="128320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53" name="Picture 2" descr="C:\Documents and Settings\MYHOME\바탕 화면\파아란휜.png"/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rightnessContrast bright="-40000" contrast="20000"/>
                          </a14:imgEffect>
                        </a14:imgLayer>
                      </a14:imgProps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0" y="4282347"/>
                  <a:ext cx="9144000" cy="255025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</p:grpSp>
          <p:grpSp>
            <p:nvGrpSpPr>
              <p:cNvPr id="40" name="그룹 39"/>
              <p:cNvGrpSpPr/>
              <p:nvPr/>
            </p:nvGrpSpPr>
            <p:grpSpPr>
              <a:xfrm>
                <a:off x="-2125" y="6492586"/>
                <a:ext cx="9157730" cy="387992"/>
                <a:chOff x="-2125" y="3995624"/>
                <a:chExt cx="9146125" cy="2836976"/>
              </a:xfrm>
            </p:grpSpPr>
            <p:sp>
              <p:nvSpPr>
                <p:cNvPr id="42" name="직각 삼각형 41"/>
                <p:cNvSpPr/>
                <p:nvPr/>
              </p:nvSpPr>
              <p:spPr>
                <a:xfrm flipH="1">
                  <a:off x="4178176" y="5689616"/>
                  <a:ext cx="4786312" cy="1142984"/>
                </a:xfrm>
                <a:prstGeom prst="rtTriangle">
                  <a:avLst/>
                </a:prstGeom>
                <a:solidFill>
                  <a:schemeClr val="bg1">
                    <a:alpha val="12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 dirty="0">
                    <a:solidFill>
                      <a:sysClr val="windowText" lastClr="000000"/>
                    </a:solidFill>
                  </a:endParaRPr>
                </a:p>
              </p:txBody>
            </p:sp>
            <p:pic>
              <p:nvPicPr>
                <p:cNvPr id="43" name="Picture 4" descr="C:\Documents and Settings\MYHOME\바탕 화면\흰색휜.png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rightnessContrast bright="-40000"/>
                          </a14:imgEffect>
                        </a14:imgLayer>
                      </a14:imgProps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-2125" y="3995624"/>
                  <a:ext cx="9144000" cy="112762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44" name="Picture 4" descr="C:\Documents and Settings\MYHOME\바탕 화면\흰색휜.png"/>
                <p:cNvPicPr>
                  <a:picLocks noChangeAspect="1" noChangeArrowheads="1"/>
                </p:cNvPicPr>
                <p:nvPr/>
              </p:nvPicPr>
              <p:blipFill>
                <a:blip r:embed="rId5"/>
                <a:srcRect/>
                <a:stretch>
                  <a:fillRect/>
                </a:stretch>
              </p:blipFill>
              <p:spPr bwMode="auto">
                <a:xfrm>
                  <a:off x="0" y="4087705"/>
                  <a:ext cx="9144000" cy="128320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</p:grpSp>
        </p:grpSp>
        <p:pic>
          <p:nvPicPr>
            <p:cNvPr id="54" name="Picture 2" descr="C:\Documents and Settings\MYHOME\바탕 화면\파아란휜.png"/>
            <p:cNvPicPr>
              <a:picLocks noChangeAspect="1" noChangeArrowheads="1"/>
            </p:cNvPicPr>
            <p:nvPr userDrawn="1"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-40000" contrast="2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" y="6531799"/>
              <a:ext cx="9155602" cy="3487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5" name="Picture 5" descr="C:\Users\Ptinside\Desktop\002.png"/>
            <p:cNvPicPr>
              <a:picLocks noChangeAspect="1" noChangeArrowheads="1"/>
            </p:cNvPicPr>
            <p:nvPr userDrawn="1"/>
          </p:nvPicPr>
          <p:blipFill>
            <a:blip r:embed="rId8" cstate="print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6505" y="6635088"/>
              <a:ext cx="1196622" cy="1750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56708349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32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1" y="6356382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F0B53DF-9B5A-4245-8167-50ABA344982D}" type="datetimeFigureOut">
              <a:rPr kumimoji="1" lang="ko-KR" altLang="en-US">
                <a:solidFill>
                  <a:prstClr val="black"/>
                </a:solidFill>
                <a:latin typeface="굴림" charset="-127"/>
                <a:ea typeface="굴림" charset="-127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2020-09-20</a:t>
            </a:fld>
            <a:endParaRPr kumimoji="1" lang="ko-KR" altLang="en-US">
              <a:solidFill>
                <a:prstClr val="black"/>
              </a:solidFill>
              <a:latin typeface="굴림" charset="-127"/>
              <a:ea typeface="굴림" charset="-127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1" y="6356382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>
              <a:solidFill>
                <a:prstClr val="black"/>
              </a:solidFill>
              <a:latin typeface="굴림" charset="-127"/>
              <a:ea typeface="굴림" charset="-127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1" y="6356382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F0145F6-5693-407B-9F9B-2F742935BB97}" type="slidenum">
              <a:rPr kumimoji="1" lang="ko-KR" altLang="en-US">
                <a:solidFill>
                  <a:prstClr val="black"/>
                </a:solidFill>
                <a:latin typeface="굴림" charset="-127"/>
                <a:ea typeface="굴림" charset="-127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kumimoji="1" lang="ko-KR" altLang="en-US">
              <a:solidFill>
                <a:prstClr val="black"/>
              </a:solidFill>
              <a:latin typeface="굴림" charset="-127"/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5655737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1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1" y="1600206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1" y="1600206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457201" y="6356382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3EE19D4-6D7F-4FF2-A4E9-502CEAF98837}" type="datetimeFigureOut">
              <a:rPr kumimoji="1" lang="ko-KR" altLang="en-US">
                <a:solidFill>
                  <a:prstClr val="black"/>
                </a:solidFill>
                <a:latin typeface="굴림" charset="-127"/>
                <a:ea typeface="굴림" charset="-127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2020-09-20</a:t>
            </a:fld>
            <a:endParaRPr kumimoji="1" lang="ko-KR" altLang="en-US">
              <a:solidFill>
                <a:prstClr val="black"/>
              </a:solidFill>
              <a:latin typeface="굴림" charset="-127"/>
              <a:ea typeface="굴림" charset="-127"/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124201" y="6356382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>
              <a:solidFill>
                <a:prstClr val="black"/>
              </a:solidFill>
              <a:latin typeface="굴림" charset="-127"/>
              <a:ea typeface="굴림" charset="-127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6553201" y="6356382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5CD773A-B4DC-45F7-8FC3-860F90334087}" type="slidenum">
              <a:rPr kumimoji="1" lang="ko-KR" altLang="en-US">
                <a:solidFill>
                  <a:prstClr val="black"/>
                </a:solidFill>
                <a:latin typeface="굴림" charset="-127"/>
                <a:ea typeface="굴림" charset="-127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kumimoji="1" lang="ko-KR" altLang="en-US">
              <a:solidFill>
                <a:prstClr val="black"/>
              </a:solidFill>
              <a:latin typeface="굴림" charset="-127"/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2871734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1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9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9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457201" y="6356382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A8FB3940-6EA2-4F8C-8B08-8CA1E59D2DA6}" type="datetimeFigureOut">
              <a:rPr kumimoji="1" lang="ko-KR" altLang="en-US">
                <a:solidFill>
                  <a:prstClr val="black"/>
                </a:solidFill>
                <a:latin typeface="굴림" charset="-127"/>
                <a:ea typeface="굴림" charset="-127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2020-09-20</a:t>
            </a:fld>
            <a:endParaRPr kumimoji="1" lang="ko-KR" altLang="en-US">
              <a:solidFill>
                <a:prstClr val="black"/>
              </a:solidFill>
              <a:latin typeface="굴림" charset="-127"/>
              <a:ea typeface="굴림" charset="-127"/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3124201" y="6356382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>
              <a:solidFill>
                <a:prstClr val="black"/>
              </a:solidFill>
              <a:latin typeface="굴림" charset="-127"/>
              <a:ea typeface="굴림" charset="-127"/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6553201" y="6356382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E3091A2-F187-4CA9-889E-A77558B2B90A}" type="slidenum">
              <a:rPr kumimoji="1" lang="ko-KR" altLang="en-US">
                <a:solidFill>
                  <a:prstClr val="black"/>
                </a:solidFill>
                <a:latin typeface="굴림" charset="-127"/>
                <a:ea typeface="굴림" charset="-127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kumimoji="1" lang="ko-KR" altLang="en-US">
              <a:solidFill>
                <a:prstClr val="black"/>
              </a:solidFill>
              <a:latin typeface="굴림" charset="-127"/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1893450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1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457201" y="6356382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905061F-03D7-4805-A220-54F7CE2768EF}" type="datetimeFigureOut">
              <a:rPr kumimoji="1" lang="ko-KR" altLang="en-US">
                <a:solidFill>
                  <a:prstClr val="black"/>
                </a:solidFill>
                <a:latin typeface="굴림" charset="-127"/>
                <a:ea typeface="굴림" charset="-127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2020-09-20</a:t>
            </a:fld>
            <a:endParaRPr kumimoji="1" lang="ko-KR" altLang="en-US">
              <a:solidFill>
                <a:prstClr val="black"/>
              </a:solidFill>
              <a:latin typeface="굴림" charset="-127"/>
              <a:ea typeface="굴림" charset="-127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3124201" y="6356382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>
              <a:solidFill>
                <a:prstClr val="black"/>
              </a:solidFill>
              <a:latin typeface="굴림" charset="-127"/>
              <a:ea typeface="굴림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6553201" y="6356382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A01A637-7002-4251-BDDA-ADCDC56F17D6}" type="slidenum">
              <a:rPr kumimoji="1" lang="ko-KR" altLang="en-US">
                <a:solidFill>
                  <a:prstClr val="black"/>
                </a:solidFill>
                <a:latin typeface="굴림" charset="-127"/>
                <a:ea typeface="굴림" charset="-127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kumimoji="1" lang="ko-KR" altLang="en-US">
              <a:solidFill>
                <a:prstClr val="black"/>
              </a:solidFill>
              <a:latin typeface="굴림" charset="-127"/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5707343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457201" y="6356382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A8A258C0-6363-42E5-9128-7F51A30D5720}" type="datetimeFigureOut">
              <a:rPr kumimoji="1" lang="ko-KR" altLang="en-US">
                <a:solidFill>
                  <a:prstClr val="black"/>
                </a:solidFill>
                <a:latin typeface="굴림" charset="-127"/>
                <a:ea typeface="굴림" charset="-127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2020-09-20</a:t>
            </a:fld>
            <a:endParaRPr kumimoji="1" lang="ko-KR" altLang="en-US">
              <a:solidFill>
                <a:prstClr val="black"/>
              </a:solidFill>
              <a:latin typeface="굴림" charset="-127"/>
              <a:ea typeface="굴림" charset="-127"/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3124201" y="6356382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>
              <a:solidFill>
                <a:prstClr val="black"/>
              </a:solidFill>
              <a:latin typeface="굴림" charset="-127"/>
              <a:ea typeface="굴림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553201" y="6356382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2D3448A7-EF38-4916-B24D-760825B33F89}" type="slidenum">
              <a:rPr kumimoji="1" lang="ko-KR" altLang="en-US">
                <a:solidFill>
                  <a:prstClr val="black"/>
                </a:solidFill>
                <a:latin typeface="굴림" charset="-127"/>
                <a:ea typeface="굴림" charset="-127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kumimoji="1" lang="ko-KR" altLang="en-US">
              <a:solidFill>
                <a:prstClr val="black"/>
              </a:solidFill>
              <a:latin typeface="굴림" charset="-127"/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834156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8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1" y="273082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8" y="1435103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457201" y="6356382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FF76937-9015-44A3-80F0-95C4D5F7DC7D}" type="datetimeFigureOut">
              <a:rPr kumimoji="1" lang="ko-KR" altLang="en-US">
                <a:solidFill>
                  <a:prstClr val="black"/>
                </a:solidFill>
                <a:latin typeface="굴림" charset="-127"/>
                <a:ea typeface="굴림" charset="-127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2020-09-20</a:t>
            </a:fld>
            <a:endParaRPr kumimoji="1" lang="ko-KR" altLang="en-US">
              <a:solidFill>
                <a:prstClr val="black"/>
              </a:solidFill>
              <a:latin typeface="굴림" charset="-127"/>
              <a:ea typeface="굴림" charset="-127"/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124201" y="6356382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>
              <a:solidFill>
                <a:prstClr val="black"/>
              </a:solidFill>
              <a:latin typeface="굴림" charset="-127"/>
              <a:ea typeface="굴림" charset="-127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6553201" y="6356382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64A9982-A52E-4C61-8525-3D3B021BAE92}" type="slidenum">
              <a:rPr kumimoji="1" lang="ko-KR" altLang="en-US">
                <a:solidFill>
                  <a:prstClr val="black"/>
                </a:solidFill>
                <a:latin typeface="굴림" charset="-127"/>
                <a:ea typeface="굴림" charset="-127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kumimoji="1" lang="ko-KR" altLang="en-US">
              <a:solidFill>
                <a:prstClr val="black"/>
              </a:solidFill>
              <a:latin typeface="굴림" charset="-127"/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4331817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90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90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90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457201" y="6356382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5460F0F-20C7-4E88-B405-33109C25E618}" type="datetimeFigureOut">
              <a:rPr kumimoji="1" lang="ko-KR" altLang="en-US">
                <a:solidFill>
                  <a:prstClr val="black"/>
                </a:solidFill>
                <a:latin typeface="굴림" charset="-127"/>
                <a:ea typeface="굴림" charset="-127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2020-09-20</a:t>
            </a:fld>
            <a:endParaRPr kumimoji="1" lang="ko-KR" altLang="en-US">
              <a:solidFill>
                <a:prstClr val="black"/>
              </a:solidFill>
              <a:latin typeface="굴림" charset="-127"/>
              <a:ea typeface="굴림" charset="-127"/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124201" y="6356382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>
              <a:solidFill>
                <a:prstClr val="black"/>
              </a:solidFill>
              <a:latin typeface="굴림" charset="-127"/>
              <a:ea typeface="굴림" charset="-127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6553201" y="6356382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70E6890-BF89-4784-82BB-2800ADE174CF}" type="slidenum">
              <a:rPr kumimoji="1" lang="ko-KR" altLang="en-US">
                <a:solidFill>
                  <a:prstClr val="black"/>
                </a:solidFill>
                <a:latin typeface="굴림" charset="-127"/>
                <a:ea typeface="굴림" charset="-127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kumimoji="1" lang="ko-KR" altLang="en-US">
              <a:solidFill>
                <a:prstClr val="black"/>
              </a:solidFill>
              <a:latin typeface="굴림" charset="-127"/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4316910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1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1" y="1600206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1" y="6356382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723974C-B350-4E87-87ED-8588ADBB0FC8}" type="datetimeFigureOut">
              <a:rPr kumimoji="1" lang="ko-KR" altLang="en-US">
                <a:solidFill>
                  <a:prstClr val="black"/>
                </a:solidFill>
                <a:latin typeface="굴림" charset="-127"/>
                <a:ea typeface="굴림" charset="-127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2020-09-20</a:t>
            </a:fld>
            <a:endParaRPr kumimoji="1" lang="ko-KR" altLang="en-US">
              <a:solidFill>
                <a:prstClr val="black"/>
              </a:solidFill>
              <a:latin typeface="굴림" charset="-127"/>
              <a:ea typeface="굴림" charset="-127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1" y="6356382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>
              <a:solidFill>
                <a:prstClr val="black"/>
              </a:solidFill>
              <a:latin typeface="굴림" charset="-127"/>
              <a:ea typeface="굴림" charset="-127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1" y="6356382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881F192-F68B-4C77-94EF-82FD95C02CC7}" type="slidenum">
              <a:rPr kumimoji="1" lang="ko-KR" altLang="en-US">
                <a:solidFill>
                  <a:prstClr val="black"/>
                </a:solidFill>
                <a:latin typeface="굴림" charset="-127"/>
                <a:ea typeface="굴림" charset="-127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kumimoji="1" lang="ko-KR" altLang="en-US">
              <a:solidFill>
                <a:prstClr val="black"/>
              </a:solidFill>
              <a:latin typeface="굴림" charset="-127"/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7426995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2" y="274670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70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1" y="6356382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284D72FE-6FE7-434E-B84E-3EE3F60352C4}" type="datetimeFigureOut">
              <a:rPr kumimoji="1" lang="ko-KR" altLang="en-US">
                <a:solidFill>
                  <a:prstClr val="black"/>
                </a:solidFill>
                <a:latin typeface="굴림" charset="-127"/>
                <a:ea typeface="굴림" charset="-127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2020-09-20</a:t>
            </a:fld>
            <a:endParaRPr kumimoji="1" lang="ko-KR" altLang="en-US">
              <a:solidFill>
                <a:prstClr val="black"/>
              </a:solidFill>
              <a:latin typeface="굴림" charset="-127"/>
              <a:ea typeface="굴림" charset="-127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1" y="6356382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>
              <a:solidFill>
                <a:prstClr val="black"/>
              </a:solidFill>
              <a:latin typeface="굴림" charset="-127"/>
              <a:ea typeface="굴림" charset="-127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1" y="6356382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ABFB7DD-97A0-4C21-B912-7D3B085DB604}" type="slidenum">
              <a:rPr kumimoji="1" lang="ko-KR" altLang="en-US">
                <a:solidFill>
                  <a:prstClr val="black"/>
                </a:solidFill>
                <a:latin typeface="굴림" charset="-127"/>
                <a:ea typeface="굴림" charset="-127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kumimoji="1" lang="ko-KR" altLang="en-US">
              <a:solidFill>
                <a:prstClr val="black"/>
              </a:solidFill>
              <a:latin typeface="굴림" charset="-127"/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8949931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55880952"/>
      </p:ext>
    </p:extLst>
  </p:cSld>
  <p:clrMapOvr>
    <a:masterClrMapping/>
  </p:clrMapOvr>
  <p:transition spd="slow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 userDrawn="1"/>
        </p:nvSpPr>
        <p:spPr>
          <a:xfrm>
            <a:off x="7" y="0"/>
            <a:ext cx="9143999" cy="6858000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23000">
                <a:schemeClr val="bg1">
                  <a:lumMod val="76000"/>
                  <a:lumOff val="24000"/>
                </a:schemeClr>
              </a:gs>
              <a:gs pos="100000">
                <a:schemeClr val="bg1">
                  <a:lumMod val="8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11" name="그림 10" descr="0005.png"/>
          <p:cNvPicPr>
            <a:picLocks noChangeAspect="1"/>
          </p:cNvPicPr>
          <p:nvPr userDrawn="1"/>
        </p:nvPicPr>
        <p:blipFill>
          <a:blip r:embed="rId2" cstate="print"/>
          <a:srcRect l="8263" t="8644" b="81500"/>
          <a:stretch>
            <a:fillRect/>
          </a:stretch>
        </p:blipFill>
        <p:spPr>
          <a:xfrm>
            <a:off x="656566" y="278664"/>
            <a:ext cx="8487434" cy="683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41838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 bwMode="auto">
          <a:xfrm>
            <a:off x="0" y="42"/>
            <a:ext cx="9144000" cy="685777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30000">
                <a:schemeClr val="bg1">
                  <a:lumMod val="75000"/>
                </a:schemeClr>
              </a:gs>
              <a:gs pos="70000">
                <a:schemeClr val="bg1">
                  <a:lumMod val="65000"/>
                </a:schemeClr>
              </a:gs>
              <a:gs pos="88000">
                <a:schemeClr val="bg1">
                  <a:lumMod val="50000"/>
                </a:schemeClr>
              </a:gs>
            </a:gsLst>
            <a:lin ang="5400000" scaled="0"/>
          </a:gradFill>
          <a:ln w="127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9050" h="19050"/>
          </a:sp3d>
        </p:spPr>
        <p:txBody>
          <a:bodyPr rtlCol="0" anchor="ctr"/>
          <a:lstStyle/>
          <a:p>
            <a:pPr algn="ctr">
              <a:defRPr/>
            </a:pPr>
            <a:endParaRPr kumimoji="1" lang="ko-KR" altLang="en-US" b="1">
              <a:solidFill>
                <a:sysClr val="window" lastClr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Rectangle 21"/>
          <p:cNvSpPr>
            <a:spLocks noGrp="1" noChangeArrowheads="1"/>
          </p:cNvSpPr>
          <p:nvPr>
            <p:ph type="title"/>
          </p:nvPr>
        </p:nvSpPr>
        <p:spPr bwMode="auto">
          <a:xfrm>
            <a:off x="563515" y="83083"/>
            <a:ext cx="4065215" cy="461665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vert="horz" wrap="none" lIns="0" tIns="0" rIns="0" bIns="0" anchor="t" anchorCtr="0">
            <a:spAutoFit/>
          </a:bodyPr>
          <a:lstStyle>
            <a:lvl1pPr algn="l">
              <a:defRPr kumimoji="1" lang="ko-KR" altLang="en-US" sz="3000" b="0" i="0" u="none" strike="noStrike" kern="0" cap="none" spc="-100" normalizeH="0" baseline="0" noProof="0" dirty="0" smtClean="0">
                <a:ln w="12700">
                  <a:noFill/>
                </a:ln>
                <a:solidFill>
                  <a:schemeClr val="bg1"/>
                </a:solidFill>
                <a:effectLst>
                  <a:glow rad="139700">
                    <a:schemeClr val="tx1">
                      <a:lumMod val="95000"/>
                      <a:lumOff val="5000"/>
                      <a:alpha val="40000"/>
                    </a:schemeClr>
                  </a:glow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HY헤드라인M" pitchFamily="18" charset="-127"/>
                <a:ea typeface="HY헤드라인M" pitchFamily="18" charset="-127"/>
                <a:cs typeface="+mn-cs"/>
              </a:defRPr>
            </a:lvl1pPr>
          </a:lstStyle>
          <a:p>
            <a:pPr marL="269875" marR="0" lvl="0" indent="-269875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480930693"/>
      </p:ext>
    </p:extLst>
  </p:cSld>
  <p:clrMapOvr>
    <a:masterClrMapping/>
  </p:clrMapOvr>
  <p:transition spd="slow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구역 머리글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 bwMode="auto">
          <a:xfrm>
            <a:off x="0" y="42"/>
            <a:ext cx="9144000" cy="685777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30000">
                <a:schemeClr val="bg1">
                  <a:lumMod val="75000"/>
                </a:schemeClr>
              </a:gs>
              <a:gs pos="70000">
                <a:schemeClr val="bg1">
                  <a:lumMod val="65000"/>
                </a:schemeClr>
              </a:gs>
              <a:gs pos="88000">
                <a:schemeClr val="bg1">
                  <a:lumMod val="50000"/>
                </a:schemeClr>
              </a:gs>
            </a:gsLst>
            <a:lin ang="5400000" scaled="0"/>
          </a:gradFill>
          <a:ln w="127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9050" h="19050"/>
          </a:sp3d>
        </p:spPr>
        <p:txBody>
          <a:bodyPr rtlCol="0" anchor="ctr"/>
          <a:lstStyle/>
          <a:p>
            <a:pPr algn="ctr">
              <a:defRPr/>
            </a:pPr>
            <a:endParaRPr kumimoji="1" lang="ko-KR" altLang="en-US" b="1">
              <a:solidFill>
                <a:sysClr val="window" lastClr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Rectangle 21"/>
          <p:cNvSpPr>
            <a:spLocks noGrp="1" noChangeArrowheads="1"/>
          </p:cNvSpPr>
          <p:nvPr>
            <p:ph type="title"/>
          </p:nvPr>
        </p:nvSpPr>
        <p:spPr bwMode="auto">
          <a:xfrm>
            <a:off x="563515" y="83083"/>
            <a:ext cx="4065215" cy="461665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vert="horz" wrap="none" lIns="0" tIns="0" rIns="0" bIns="0" anchor="t" anchorCtr="0">
            <a:spAutoFit/>
          </a:bodyPr>
          <a:lstStyle>
            <a:lvl1pPr algn="l">
              <a:defRPr kumimoji="1" lang="ko-KR" altLang="en-US" sz="3000" b="0" i="0" u="none" strike="noStrike" kern="0" cap="none" spc="-100" normalizeH="0" baseline="0" noProof="0" dirty="0" smtClean="0">
                <a:ln w="12700">
                  <a:noFill/>
                </a:ln>
                <a:solidFill>
                  <a:schemeClr val="bg1"/>
                </a:solidFill>
                <a:effectLst>
                  <a:glow rad="139700">
                    <a:schemeClr val="tx1">
                      <a:lumMod val="95000"/>
                      <a:lumOff val="5000"/>
                      <a:alpha val="40000"/>
                    </a:schemeClr>
                  </a:glow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HY헤드라인M" pitchFamily="18" charset="-127"/>
                <a:ea typeface="HY헤드라인M" pitchFamily="18" charset="-127"/>
                <a:cs typeface="+mn-cs"/>
              </a:defRPr>
            </a:lvl1pPr>
          </a:lstStyle>
          <a:p>
            <a:pPr marL="269875" marR="0" lvl="0" indent="-269875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100862425"/>
      </p:ext>
    </p:extLst>
  </p:cSld>
  <p:clrMapOvr>
    <a:masterClrMapping/>
  </p:clrMapOvr>
  <p:transition spd="slow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 bwMode="auto">
          <a:xfrm>
            <a:off x="0" y="42"/>
            <a:ext cx="9144000" cy="685777"/>
          </a:xfrm>
          <a:prstGeom prst="rect">
            <a:avLst/>
          </a:prstGeom>
          <a:gradFill>
            <a:gsLst>
              <a:gs pos="0">
                <a:srgbClr val="FF99CC"/>
              </a:gs>
              <a:gs pos="30000">
                <a:srgbClr val="FF6699"/>
              </a:gs>
              <a:gs pos="70000">
                <a:srgbClr val="FF0000"/>
              </a:gs>
              <a:gs pos="88000">
                <a:srgbClr val="A50021"/>
              </a:gs>
            </a:gsLst>
            <a:lin ang="5400000" scaled="0"/>
          </a:gradFill>
          <a:ln w="127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9050" h="19050"/>
          </a:sp3d>
        </p:spPr>
        <p:txBody>
          <a:bodyPr rtlCol="0" anchor="ctr"/>
          <a:lstStyle/>
          <a:p>
            <a:pPr algn="ctr">
              <a:defRPr/>
            </a:pPr>
            <a:endParaRPr kumimoji="1" lang="ko-KR" altLang="en-US" b="1">
              <a:solidFill>
                <a:sysClr val="window" lastClr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Rectangle 21"/>
          <p:cNvSpPr>
            <a:spLocks noGrp="1" noChangeArrowheads="1"/>
          </p:cNvSpPr>
          <p:nvPr>
            <p:ph type="title"/>
          </p:nvPr>
        </p:nvSpPr>
        <p:spPr bwMode="auto">
          <a:xfrm>
            <a:off x="563515" y="83083"/>
            <a:ext cx="4065215" cy="461665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vert="horz" wrap="none" lIns="0" tIns="0" rIns="0" bIns="0" anchor="t" anchorCtr="0">
            <a:spAutoFit/>
          </a:bodyPr>
          <a:lstStyle>
            <a:lvl1pPr algn="l">
              <a:defRPr kumimoji="1" lang="ko-KR" altLang="en-US" sz="3000" b="0" i="0" u="none" strike="noStrike" kern="0" cap="none" spc="-100" normalizeH="0" baseline="0" noProof="0" dirty="0" smtClean="0">
                <a:ln w="12700">
                  <a:noFill/>
                </a:ln>
                <a:solidFill>
                  <a:schemeClr val="bg1"/>
                </a:solidFill>
                <a:effectLst>
                  <a:glow rad="139700">
                    <a:schemeClr val="tx1">
                      <a:lumMod val="95000"/>
                      <a:lumOff val="5000"/>
                      <a:alpha val="40000"/>
                    </a:schemeClr>
                  </a:glow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HY헤드라인M" pitchFamily="18" charset="-127"/>
                <a:ea typeface="HY헤드라인M" pitchFamily="18" charset="-127"/>
                <a:cs typeface="+mn-cs"/>
              </a:defRPr>
            </a:lvl1pPr>
          </a:lstStyle>
          <a:p>
            <a:pPr marL="269875" marR="0" lvl="0" indent="-269875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765314238"/>
      </p:ext>
    </p:extLst>
  </p:cSld>
  <p:clrMapOvr>
    <a:masterClrMapping/>
  </p:clrMapOvr>
  <p:transition spd="slow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구역 머리글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 bwMode="auto">
          <a:xfrm>
            <a:off x="0" y="42"/>
            <a:ext cx="9144000" cy="685777"/>
          </a:xfrm>
          <a:prstGeom prst="rect">
            <a:avLst/>
          </a:prstGeom>
          <a:gradFill>
            <a:gsLst>
              <a:gs pos="0">
                <a:srgbClr val="FF99CC"/>
              </a:gs>
              <a:gs pos="30000">
                <a:srgbClr val="FF6699"/>
              </a:gs>
              <a:gs pos="70000">
                <a:srgbClr val="FF0000"/>
              </a:gs>
              <a:gs pos="88000">
                <a:srgbClr val="A50021"/>
              </a:gs>
            </a:gsLst>
            <a:lin ang="5400000" scaled="0"/>
          </a:gradFill>
          <a:ln w="127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9050" h="19050"/>
          </a:sp3d>
        </p:spPr>
        <p:txBody>
          <a:bodyPr rtlCol="0" anchor="ctr"/>
          <a:lstStyle/>
          <a:p>
            <a:pPr algn="ctr">
              <a:defRPr/>
            </a:pPr>
            <a:endParaRPr kumimoji="1" lang="ko-KR" altLang="en-US" b="1">
              <a:solidFill>
                <a:sysClr val="window" lastClr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Rectangle 21"/>
          <p:cNvSpPr>
            <a:spLocks noGrp="1" noChangeArrowheads="1"/>
          </p:cNvSpPr>
          <p:nvPr>
            <p:ph type="title"/>
          </p:nvPr>
        </p:nvSpPr>
        <p:spPr bwMode="auto">
          <a:xfrm>
            <a:off x="563515" y="83083"/>
            <a:ext cx="4065215" cy="461665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vert="horz" wrap="none" lIns="0" tIns="0" rIns="0" bIns="0" anchor="t" anchorCtr="0">
            <a:spAutoFit/>
          </a:bodyPr>
          <a:lstStyle>
            <a:lvl1pPr algn="l">
              <a:defRPr kumimoji="1" lang="ko-KR" altLang="en-US" sz="3000" b="0" i="0" u="none" strike="noStrike" kern="0" cap="none" spc="-100" normalizeH="0" baseline="0" noProof="0" dirty="0" smtClean="0">
                <a:ln w="12700">
                  <a:noFill/>
                </a:ln>
                <a:solidFill>
                  <a:schemeClr val="bg1"/>
                </a:solidFill>
                <a:effectLst>
                  <a:glow rad="139700">
                    <a:schemeClr val="tx1">
                      <a:lumMod val="95000"/>
                      <a:lumOff val="5000"/>
                      <a:alpha val="40000"/>
                    </a:schemeClr>
                  </a:glow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HY헤드라인M" pitchFamily="18" charset="-127"/>
                <a:ea typeface="HY헤드라인M" pitchFamily="18" charset="-127"/>
                <a:cs typeface="+mn-cs"/>
              </a:defRPr>
            </a:lvl1pPr>
          </a:lstStyle>
          <a:p>
            <a:pPr marL="269875" marR="0" lvl="0" indent="-269875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060241407"/>
      </p:ext>
    </p:extLst>
  </p:cSld>
  <p:clrMapOvr>
    <a:masterClrMapping/>
  </p:clrMapOvr>
  <p:transition spd="slow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 bwMode="auto">
          <a:xfrm>
            <a:off x="0" y="42"/>
            <a:ext cx="9144000" cy="685777"/>
          </a:xfrm>
          <a:prstGeom prst="rect">
            <a:avLst/>
          </a:prstGeom>
          <a:gradFill>
            <a:gsLst>
              <a:gs pos="0">
                <a:schemeClr val="accent6">
                  <a:lumMod val="40000"/>
                  <a:lumOff val="60000"/>
                </a:schemeClr>
              </a:gs>
              <a:gs pos="30000">
                <a:schemeClr val="accent6">
                  <a:lumMod val="60000"/>
                  <a:lumOff val="40000"/>
                </a:schemeClr>
              </a:gs>
              <a:gs pos="70000">
                <a:schemeClr val="accent6">
                  <a:lumMod val="75000"/>
                </a:schemeClr>
              </a:gs>
              <a:gs pos="88000">
                <a:schemeClr val="accent6">
                  <a:lumMod val="50000"/>
                </a:schemeClr>
              </a:gs>
            </a:gsLst>
            <a:lin ang="5400000" scaled="0"/>
          </a:gradFill>
          <a:ln w="127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9050" h="19050"/>
          </a:sp3d>
        </p:spPr>
        <p:txBody>
          <a:bodyPr rtlCol="0" anchor="ctr"/>
          <a:lstStyle/>
          <a:p>
            <a:pPr algn="ctr">
              <a:defRPr/>
            </a:pPr>
            <a:endParaRPr kumimoji="1" lang="ko-KR" altLang="en-US" b="1">
              <a:solidFill>
                <a:sysClr val="window" lastClr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Rectangle 21"/>
          <p:cNvSpPr>
            <a:spLocks noGrp="1" noChangeArrowheads="1"/>
          </p:cNvSpPr>
          <p:nvPr>
            <p:ph type="title"/>
          </p:nvPr>
        </p:nvSpPr>
        <p:spPr bwMode="auto">
          <a:xfrm>
            <a:off x="563515" y="83083"/>
            <a:ext cx="4065215" cy="461665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vert="horz" wrap="none" lIns="0" tIns="0" rIns="0" bIns="0" anchor="t" anchorCtr="0">
            <a:spAutoFit/>
          </a:bodyPr>
          <a:lstStyle>
            <a:lvl1pPr algn="l">
              <a:defRPr kumimoji="1" lang="ko-KR" altLang="en-US" sz="3000" b="0" i="0" u="none" strike="noStrike" kern="0" cap="none" spc="-100" normalizeH="0" baseline="0" noProof="0" dirty="0" smtClean="0">
                <a:ln w="12700">
                  <a:noFill/>
                </a:ln>
                <a:solidFill>
                  <a:schemeClr val="bg1"/>
                </a:solidFill>
                <a:effectLst>
                  <a:glow rad="139700">
                    <a:schemeClr val="tx1">
                      <a:lumMod val="95000"/>
                      <a:lumOff val="5000"/>
                      <a:alpha val="40000"/>
                    </a:schemeClr>
                  </a:glow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HY헤드라인M" pitchFamily="18" charset="-127"/>
                <a:ea typeface="HY헤드라인M" pitchFamily="18" charset="-127"/>
                <a:cs typeface="+mn-cs"/>
              </a:defRPr>
            </a:lvl1pPr>
          </a:lstStyle>
          <a:p>
            <a:pPr marL="269875" marR="0" lvl="0" indent="-269875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052163415"/>
      </p:ext>
    </p:extLst>
  </p:cSld>
  <p:clrMapOvr>
    <a:masterClrMapping/>
  </p:clrMapOvr>
  <p:transition spd="slow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콘텐츠 2개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 bwMode="auto">
          <a:xfrm>
            <a:off x="0" y="42"/>
            <a:ext cx="9144000" cy="685777"/>
          </a:xfrm>
          <a:prstGeom prst="rect">
            <a:avLst/>
          </a:prstGeom>
          <a:gradFill>
            <a:gsLst>
              <a:gs pos="0">
                <a:schemeClr val="accent6">
                  <a:lumMod val="40000"/>
                  <a:lumOff val="60000"/>
                </a:schemeClr>
              </a:gs>
              <a:gs pos="30000">
                <a:schemeClr val="accent6">
                  <a:lumMod val="60000"/>
                  <a:lumOff val="40000"/>
                </a:schemeClr>
              </a:gs>
              <a:gs pos="70000">
                <a:schemeClr val="accent6">
                  <a:lumMod val="75000"/>
                </a:schemeClr>
              </a:gs>
              <a:gs pos="88000">
                <a:schemeClr val="accent6">
                  <a:lumMod val="50000"/>
                </a:schemeClr>
              </a:gs>
            </a:gsLst>
            <a:lin ang="5400000" scaled="0"/>
          </a:gradFill>
          <a:ln w="127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9050" h="19050"/>
          </a:sp3d>
        </p:spPr>
        <p:txBody>
          <a:bodyPr rtlCol="0" anchor="ctr"/>
          <a:lstStyle/>
          <a:p>
            <a:pPr algn="ctr">
              <a:defRPr/>
            </a:pPr>
            <a:endParaRPr kumimoji="1" lang="ko-KR" altLang="en-US" b="1">
              <a:solidFill>
                <a:sysClr val="window" lastClr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Rectangle 21"/>
          <p:cNvSpPr>
            <a:spLocks noGrp="1" noChangeArrowheads="1"/>
          </p:cNvSpPr>
          <p:nvPr>
            <p:ph type="title"/>
          </p:nvPr>
        </p:nvSpPr>
        <p:spPr bwMode="auto">
          <a:xfrm>
            <a:off x="563515" y="83083"/>
            <a:ext cx="4065215" cy="461665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vert="horz" wrap="none" lIns="0" tIns="0" rIns="0" bIns="0" anchor="t" anchorCtr="0">
            <a:spAutoFit/>
          </a:bodyPr>
          <a:lstStyle>
            <a:lvl1pPr algn="l">
              <a:defRPr kumimoji="1" lang="ko-KR" altLang="en-US" sz="3000" b="0" i="0" u="none" strike="noStrike" kern="0" cap="none" spc="-100" normalizeH="0" baseline="0" noProof="0" dirty="0" smtClean="0">
                <a:ln w="12700">
                  <a:noFill/>
                </a:ln>
                <a:solidFill>
                  <a:schemeClr val="bg1"/>
                </a:solidFill>
                <a:effectLst>
                  <a:glow rad="139700">
                    <a:schemeClr val="tx1">
                      <a:lumMod val="95000"/>
                      <a:lumOff val="5000"/>
                      <a:alpha val="40000"/>
                    </a:schemeClr>
                  </a:glow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HY헤드라인M" pitchFamily="18" charset="-127"/>
                <a:ea typeface="HY헤드라인M" pitchFamily="18" charset="-127"/>
                <a:cs typeface="+mn-cs"/>
              </a:defRPr>
            </a:lvl1pPr>
          </a:lstStyle>
          <a:p>
            <a:pPr marL="269875" marR="0" lvl="0" indent="-269875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4215144925"/>
      </p:ext>
    </p:extLst>
  </p:cSld>
  <p:clrMapOvr>
    <a:masterClrMapping/>
  </p:clrMapOvr>
  <p:transition spd="slow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 bwMode="auto">
          <a:xfrm>
            <a:off x="0" y="42"/>
            <a:ext cx="9144000" cy="685777"/>
          </a:xfrm>
          <a:prstGeom prst="rect">
            <a:avLst/>
          </a:prstGeom>
          <a:gradFill>
            <a:gsLst>
              <a:gs pos="0">
                <a:srgbClr val="FFFFCC"/>
              </a:gs>
              <a:gs pos="30000">
                <a:srgbClr val="FFFF66"/>
              </a:gs>
              <a:gs pos="70000">
                <a:srgbClr val="FFFF00"/>
              </a:gs>
              <a:gs pos="88000">
                <a:srgbClr val="C0BC00"/>
              </a:gs>
            </a:gsLst>
            <a:lin ang="5400000" scaled="0"/>
          </a:gradFill>
          <a:ln w="127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9050" h="19050"/>
          </a:sp3d>
        </p:spPr>
        <p:txBody>
          <a:bodyPr rtlCol="0" anchor="ctr"/>
          <a:lstStyle/>
          <a:p>
            <a:pPr algn="ctr">
              <a:defRPr/>
            </a:pPr>
            <a:endParaRPr kumimoji="1" lang="ko-KR" altLang="en-US" b="1">
              <a:solidFill>
                <a:sysClr val="window" lastClr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Rectangle 21"/>
          <p:cNvSpPr>
            <a:spLocks noGrp="1" noChangeArrowheads="1"/>
          </p:cNvSpPr>
          <p:nvPr>
            <p:ph type="title"/>
          </p:nvPr>
        </p:nvSpPr>
        <p:spPr bwMode="auto">
          <a:xfrm>
            <a:off x="563515" y="83083"/>
            <a:ext cx="4065215" cy="461665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vert="horz" wrap="none" lIns="0" tIns="0" rIns="0" bIns="0" anchor="t" anchorCtr="0">
            <a:spAutoFit/>
          </a:bodyPr>
          <a:lstStyle>
            <a:lvl1pPr algn="l">
              <a:defRPr kumimoji="1" lang="ko-KR" altLang="en-US" sz="3000" b="0" i="0" u="none" strike="noStrike" kern="0" cap="none" spc="-100" normalizeH="0" baseline="0" noProof="0" dirty="0" smtClean="0">
                <a:ln w="12700">
                  <a:noFill/>
                </a:ln>
                <a:solidFill>
                  <a:schemeClr val="bg1"/>
                </a:solidFill>
                <a:effectLst>
                  <a:glow rad="139700">
                    <a:schemeClr val="tx1">
                      <a:lumMod val="95000"/>
                      <a:lumOff val="5000"/>
                      <a:alpha val="40000"/>
                    </a:schemeClr>
                  </a:glow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HY헤드라인M" pitchFamily="18" charset="-127"/>
                <a:ea typeface="HY헤드라인M" pitchFamily="18" charset="-127"/>
                <a:cs typeface="+mn-cs"/>
              </a:defRPr>
            </a:lvl1pPr>
          </a:lstStyle>
          <a:p>
            <a:pPr marL="269875" marR="0" lvl="0" indent="-269875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007235117"/>
      </p:ext>
    </p:extLst>
  </p:cSld>
  <p:clrMapOvr>
    <a:masterClrMapping/>
  </p:clrMapOvr>
  <p:transition spd="slow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비교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 bwMode="auto">
          <a:xfrm>
            <a:off x="0" y="42"/>
            <a:ext cx="9144000" cy="685777"/>
          </a:xfrm>
          <a:prstGeom prst="rect">
            <a:avLst/>
          </a:prstGeom>
          <a:gradFill>
            <a:gsLst>
              <a:gs pos="0">
                <a:srgbClr val="FFFFCC"/>
              </a:gs>
              <a:gs pos="30000">
                <a:srgbClr val="FFFF66"/>
              </a:gs>
              <a:gs pos="70000">
                <a:srgbClr val="FFFF00"/>
              </a:gs>
              <a:gs pos="88000">
                <a:srgbClr val="C0BC00"/>
              </a:gs>
            </a:gsLst>
            <a:lin ang="5400000" scaled="0"/>
          </a:gradFill>
          <a:ln w="127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9050" h="19050"/>
          </a:sp3d>
        </p:spPr>
        <p:txBody>
          <a:bodyPr rtlCol="0" anchor="ctr"/>
          <a:lstStyle/>
          <a:p>
            <a:pPr algn="ctr">
              <a:defRPr/>
            </a:pPr>
            <a:endParaRPr kumimoji="1" lang="ko-KR" altLang="en-US" b="1">
              <a:solidFill>
                <a:sysClr val="window" lastClr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Rectangle 21"/>
          <p:cNvSpPr>
            <a:spLocks noGrp="1" noChangeArrowheads="1"/>
          </p:cNvSpPr>
          <p:nvPr>
            <p:ph type="title"/>
          </p:nvPr>
        </p:nvSpPr>
        <p:spPr bwMode="auto">
          <a:xfrm>
            <a:off x="563515" y="83083"/>
            <a:ext cx="4065215" cy="461665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vert="horz" wrap="none" lIns="0" tIns="0" rIns="0" bIns="0" anchor="t" anchorCtr="0">
            <a:spAutoFit/>
          </a:bodyPr>
          <a:lstStyle>
            <a:lvl1pPr algn="l">
              <a:defRPr kumimoji="1" lang="ko-KR" altLang="en-US" sz="3000" b="0" i="0" u="none" strike="noStrike" kern="0" cap="none" spc="-100" normalizeH="0" baseline="0" noProof="0" dirty="0" smtClean="0">
                <a:ln w="12700">
                  <a:noFill/>
                </a:ln>
                <a:solidFill>
                  <a:schemeClr val="bg1"/>
                </a:solidFill>
                <a:effectLst>
                  <a:glow rad="139700">
                    <a:schemeClr val="tx1">
                      <a:lumMod val="95000"/>
                      <a:lumOff val="5000"/>
                      <a:alpha val="40000"/>
                    </a:schemeClr>
                  </a:glow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HY헤드라인M" pitchFamily="18" charset="-127"/>
                <a:ea typeface="HY헤드라인M" pitchFamily="18" charset="-127"/>
                <a:cs typeface="+mn-cs"/>
              </a:defRPr>
            </a:lvl1pPr>
          </a:lstStyle>
          <a:p>
            <a:pPr marL="269875" marR="0" lvl="0" indent="-269875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51757234"/>
      </p:ext>
    </p:extLst>
  </p:cSld>
  <p:clrMapOvr>
    <a:masterClrMapping/>
  </p:clrMapOvr>
  <p:transition spd="slow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 bwMode="auto">
          <a:xfrm>
            <a:off x="0" y="42"/>
            <a:ext cx="9144000" cy="685777"/>
          </a:xfrm>
          <a:prstGeom prst="rect">
            <a:avLst/>
          </a:prstGeom>
          <a:gradFill>
            <a:gsLst>
              <a:gs pos="0">
                <a:schemeClr val="accent3">
                  <a:lumMod val="40000"/>
                  <a:lumOff val="60000"/>
                </a:schemeClr>
              </a:gs>
              <a:gs pos="30000">
                <a:schemeClr val="accent3">
                  <a:lumMod val="60000"/>
                  <a:lumOff val="40000"/>
                </a:schemeClr>
              </a:gs>
              <a:gs pos="70000">
                <a:schemeClr val="accent3">
                  <a:lumMod val="75000"/>
                </a:schemeClr>
              </a:gs>
              <a:gs pos="88000">
                <a:schemeClr val="accent3">
                  <a:lumMod val="50000"/>
                </a:schemeClr>
              </a:gs>
            </a:gsLst>
            <a:lin ang="5400000" scaled="0"/>
          </a:gradFill>
          <a:ln w="127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9050" h="19050"/>
          </a:sp3d>
        </p:spPr>
        <p:txBody>
          <a:bodyPr rtlCol="0" anchor="ctr"/>
          <a:lstStyle/>
          <a:p>
            <a:pPr algn="ctr">
              <a:defRPr/>
            </a:pPr>
            <a:endParaRPr kumimoji="1" lang="ko-KR" altLang="en-US" b="1">
              <a:solidFill>
                <a:sysClr val="window" lastClr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Rectangle 21"/>
          <p:cNvSpPr>
            <a:spLocks noGrp="1" noChangeArrowheads="1"/>
          </p:cNvSpPr>
          <p:nvPr>
            <p:ph type="title"/>
          </p:nvPr>
        </p:nvSpPr>
        <p:spPr bwMode="auto">
          <a:xfrm>
            <a:off x="563515" y="83083"/>
            <a:ext cx="4065215" cy="461665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vert="horz" wrap="none" lIns="0" tIns="0" rIns="0" bIns="0" anchor="t" anchorCtr="0">
            <a:spAutoFit/>
          </a:bodyPr>
          <a:lstStyle>
            <a:lvl1pPr algn="l">
              <a:defRPr kumimoji="1" lang="ko-KR" altLang="en-US" sz="3000" b="0" i="0" u="none" strike="noStrike" kern="0" cap="none" spc="-100" normalizeH="0" baseline="0" noProof="0" dirty="0" smtClean="0">
                <a:ln w="12700">
                  <a:noFill/>
                </a:ln>
                <a:solidFill>
                  <a:schemeClr val="bg1"/>
                </a:solidFill>
                <a:effectLst>
                  <a:glow rad="139700">
                    <a:schemeClr val="tx1">
                      <a:lumMod val="95000"/>
                      <a:lumOff val="5000"/>
                      <a:alpha val="40000"/>
                    </a:schemeClr>
                  </a:glow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HY헤드라인M" pitchFamily="18" charset="-127"/>
                <a:ea typeface="HY헤드라인M" pitchFamily="18" charset="-127"/>
                <a:cs typeface="+mn-cs"/>
              </a:defRPr>
            </a:lvl1pPr>
          </a:lstStyle>
          <a:p>
            <a:pPr marL="269875" marR="0" lvl="0" indent="-269875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670960339"/>
      </p:ext>
    </p:extLst>
  </p:cSld>
  <p:clrMapOvr>
    <a:masterClrMapping/>
  </p:clrMapOvr>
  <p:transition spd="slow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만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 bwMode="auto">
          <a:xfrm>
            <a:off x="0" y="42"/>
            <a:ext cx="9144000" cy="685777"/>
          </a:xfrm>
          <a:prstGeom prst="rect">
            <a:avLst/>
          </a:prstGeom>
          <a:gradFill>
            <a:gsLst>
              <a:gs pos="0">
                <a:schemeClr val="accent3">
                  <a:lumMod val="40000"/>
                  <a:lumOff val="60000"/>
                </a:schemeClr>
              </a:gs>
              <a:gs pos="30000">
                <a:schemeClr val="accent3">
                  <a:lumMod val="60000"/>
                  <a:lumOff val="40000"/>
                </a:schemeClr>
              </a:gs>
              <a:gs pos="70000">
                <a:schemeClr val="accent3">
                  <a:lumMod val="75000"/>
                </a:schemeClr>
              </a:gs>
              <a:gs pos="88000">
                <a:schemeClr val="accent3">
                  <a:lumMod val="50000"/>
                </a:schemeClr>
              </a:gs>
            </a:gsLst>
            <a:lin ang="5400000" scaled="0"/>
          </a:gradFill>
          <a:ln w="127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9050" h="19050"/>
          </a:sp3d>
        </p:spPr>
        <p:txBody>
          <a:bodyPr rtlCol="0" anchor="ctr"/>
          <a:lstStyle/>
          <a:p>
            <a:pPr algn="ctr">
              <a:defRPr/>
            </a:pPr>
            <a:endParaRPr kumimoji="1" lang="ko-KR" altLang="en-US" b="1">
              <a:solidFill>
                <a:sysClr val="window" lastClr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Rectangle 21"/>
          <p:cNvSpPr>
            <a:spLocks noGrp="1" noChangeArrowheads="1"/>
          </p:cNvSpPr>
          <p:nvPr>
            <p:ph type="title"/>
          </p:nvPr>
        </p:nvSpPr>
        <p:spPr bwMode="auto">
          <a:xfrm>
            <a:off x="563515" y="83083"/>
            <a:ext cx="4065215" cy="461665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vert="horz" wrap="none" lIns="0" tIns="0" rIns="0" bIns="0" anchor="t" anchorCtr="0">
            <a:spAutoFit/>
          </a:bodyPr>
          <a:lstStyle>
            <a:lvl1pPr algn="l">
              <a:defRPr kumimoji="1" lang="ko-KR" altLang="en-US" sz="3000" b="0" i="0" u="none" strike="noStrike" kern="0" cap="none" spc="-100" normalizeH="0" baseline="0" noProof="0" dirty="0" smtClean="0">
                <a:ln w="12700">
                  <a:noFill/>
                </a:ln>
                <a:solidFill>
                  <a:schemeClr val="bg1"/>
                </a:solidFill>
                <a:effectLst>
                  <a:glow rad="139700">
                    <a:schemeClr val="tx1">
                      <a:lumMod val="95000"/>
                      <a:lumOff val="5000"/>
                      <a:alpha val="40000"/>
                    </a:schemeClr>
                  </a:glow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HY헤드라인M" pitchFamily="18" charset="-127"/>
                <a:ea typeface="HY헤드라인M" pitchFamily="18" charset="-127"/>
                <a:cs typeface="+mn-cs"/>
              </a:defRPr>
            </a:lvl1pPr>
          </a:lstStyle>
          <a:p>
            <a:pPr marL="269875" marR="0" lvl="0" indent="-269875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878576294"/>
      </p:ext>
    </p:extLst>
  </p:cSld>
  <p:clrMapOvr>
    <a:masterClrMapping/>
  </p:clrMapOvr>
  <p:transition spd="slow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 userDrawn="1"/>
        </p:nvSpPr>
        <p:spPr>
          <a:xfrm>
            <a:off x="7" y="0"/>
            <a:ext cx="9143999" cy="6858000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23000">
                <a:schemeClr val="bg1">
                  <a:lumMod val="76000"/>
                  <a:lumOff val="24000"/>
                </a:schemeClr>
              </a:gs>
              <a:gs pos="100000">
                <a:schemeClr val="bg1">
                  <a:lumMod val="8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501088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 bwMode="auto">
          <a:xfrm>
            <a:off x="0" y="42"/>
            <a:ext cx="9144000" cy="685777"/>
          </a:xfrm>
          <a:prstGeom prst="rect">
            <a:avLst/>
          </a:prstGeom>
          <a:gradFill>
            <a:gsLst>
              <a:gs pos="0">
                <a:schemeClr val="accent5">
                  <a:lumMod val="40000"/>
                  <a:lumOff val="60000"/>
                </a:schemeClr>
              </a:gs>
              <a:gs pos="30000">
                <a:schemeClr val="accent5">
                  <a:lumMod val="60000"/>
                  <a:lumOff val="40000"/>
                </a:schemeClr>
              </a:gs>
              <a:gs pos="70000">
                <a:schemeClr val="accent5">
                  <a:lumMod val="75000"/>
                </a:schemeClr>
              </a:gs>
              <a:gs pos="88000">
                <a:schemeClr val="accent5">
                  <a:lumMod val="50000"/>
                </a:schemeClr>
              </a:gs>
            </a:gsLst>
            <a:lin ang="5400000" scaled="0"/>
          </a:gradFill>
          <a:ln w="127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9050" h="19050"/>
          </a:sp3d>
        </p:spPr>
        <p:txBody>
          <a:bodyPr rtlCol="0" anchor="ctr"/>
          <a:lstStyle/>
          <a:p>
            <a:pPr algn="ctr">
              <a:defRPr/>
            </a:pPr>
            <a:endParaRPr kumimoji="1" lang="ko-KR" altLang="en-US" b="1">
              <a:solidFill>
                <a:sysClr val="window" lastClr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Rectangle 21"/>
          <p:cNvSpPr>
            <a:spLocks noGrp="1" noChangeArrowheads="1"/>
          </p:cNvSpPr>
          <p:nvPr>
            <p:ph type="title"/>
          </p:nvPr>
        </p:nvSpPr>
        <p:spPr bwMode="auto">
          <a:xfrm>
            <a:off x="563517" y="72450"/>
            <a:ext cx="4345741" cy="492443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vert="horz" wrap="none" lIns="0" tIns="0" rIns="0" bIns="0" anchor="t" anchorCtr="0">
            <a:spAutoFit/>
          </a:bodyPr>
          <a:lstStyle>
            <a:lvl1pPr algn="l">
              <a:defRPr kumimoji="1" lang="ko-KR" altLang="en-US" sz="3200" b="0" i="0" u="none" strike="noStrike" kern="0" cap="none" spc="-100" normalizeH="0" baseline="0" noProof="0" dirty="0" smtClean="0">
                <a:ln w="12700">
                  <a:noFill/>
                </a:ln>
                <a:solidFill>
                  <a:schemeClr val="bg1"/>
                </a:solidFill>
                <a:effectLst>
                  <a:glow rad="139700">
                    <a:schemeClr val="tx1">
                      <a:lumMod val="95000"/>
                      <a:lumOff val="5000"/>
                      <a:alpha val="40000"/>
                    </a:schemeClr>
                  </a:glow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HY헤드라인M" pitchFamily="18" charset="-127"/>
                <a:ea typeface="HY헤드라인M" pitchFamily="18" charset="-127"/>
                <a:cs typeface="+mn-cs"/>
              </a:defRPr>
            </a:lvl1pPr>
          </a:lstStyle>
          <a:p>
            <a:pPr marL="269875" marR="0" lvl="0" indent="-269875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051651649"/>
      </p:ext>
    </p:extLst>
  </p:cSld>
  <p:clrMapOvr>
    <a:masterClrMapping/>
  </p:clrMapOvr>
  <p:transition spd="slow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캡션 있는 콘텐츠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 bwMode="auto">
          <a:xfrm>
            <a:off x="0" y="42"/>
            <a:ext cx="9144000" cy="685777"/>
          </a:xfrm>
          <a:prstGeom prst="rect">
            <a:avLst/>
          </a:prstGeom>
          <a:gradFill>
            <a:gsLst>
              <a:gs pos="0">
                <a:schemeClr val="accent5">
                  <a:lumMod val="40000"/>
                  <a:lumOff val="60000"/>
                </a:schemeClr>
              </a:gs>
              <a:gs pos="30000">
                <a:schemeClr val="accent5">
                  <a:lumMod val="60000"/>
                  <a:lumOff val="40000"/>
                </a:schemeClr>
              </a:gs>
              <a:gs pos="70000">
                <a:schemeClr val="accent5">
                  <a:lumMod val="75000"/>
                </a:schemeClr>
              </a:gs>
              <a:gs pos="88000">
                <a:schemeClr val="accent5">
                  <a:lumMod val="50000"/>
                </a:schemeClr>
              </a:gs>
            </a:gsLst>
            <a:lin ang="5400000" scaled="0"/>
          </a:gradFill>
          <a:ln w="127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9050" h="19050"/>
          </a:sp3d>
        </p:spPr>
        <p:txBody>
          <a:bodyPr rtlCol="0" anchor="ctr"/>
          <a:lstStyle/>
          <a:p>
            <a:pPr algn="ctr">
              <a:defRPr/>
            </a:pPr>
            <a:endParaRPr kumimoji="1" lang="ko-KR" altLang="en-US" b="1">
              <a:solidFill>
                <a:sysClr val="window" lastClr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Rectangle 21"/>
          <p:cNvSpPr>
            <a:spLocks noGrp="1" noChangeArrowheads="1"/>
          </p:cNvSpPr>
          <p:nvPr>
            <p:ph type="title"/>
          </p:nvPr>
        </p:nvSpPr>
        <p:spPr bwMode="auto">
          <a:xfrm>
            <a:off x="563517" y="72450"/>
            <a:ext cx="4345741" cy="492443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vert="horz" wrap="none" lIns="0" tIns="0" rIns="0" bIns="0" anchor="t" anchorCtr="0">
            <a:spAutoFit/>
          </a:bodyPr>
          <a:lstStyle>
            <a:lvl1pPr algn="l">
              <a:defRPr kumimoji="1" lang="ko-KR" altLang="en-US" sz="3200" b="0" i="0" u="none" strike="noStrike" kern="0" cap="none" spc="-100" normalizeH="0" baseline="0" noProof="0" dirty="0" smtClean="0">
                <a:ln w="12700">
                  <a:noFill/>
                </a:ln>
                <a:solidFill>
                  <a:schemeClr val="bg1"/>
                </a:solidFill>
                <a:effectLst>
                  <a:glow rad="139700">
                    <a:schemeClr val="tx1">
                      <a:lumMod val="95000"/>
                      <a:lumOff val="5000"/>
                      <a:alpha val="40000"/>
                    </a:schemeClr>
                  </a:glow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HY헤드라인M" pitchFamily="18" charset="-127"/>
                <a:ea typeface="HY헤드라인M" pitchFamily="18" charset="-127"/>
                <a:cs typeface="+mn-cs"/>
              </a:defRPr>
            </a:lvl1pPr>
          </a:lstStyle>
          <a:p>
            <a:pPr marL="269875" marR="0" lvl="0" indent="-269875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462172222"/>
      </p:ext>
    </p:extLst>
  </p:cSld>
  <p:clrMapOvr>
    <a:masterClrMapping/>
  </p:clrMapOvr>
  <p:transition spd="slow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 bwMode="auto">
          <a:xfrm>
            <a:off x="0" y="42"/>
            <a:ext cx="9144000" cy="685777"/>
          </a:xfrm>
          <a:prstGeom prst="rect">
            <a:avLst/>
          </a:prstGeom>
          <a:gradFill>
            <a:gsLst>
              <a:gs pos="0">
                <a:schemeClr val="accent4">
                  <a:lumMod val="40000"/>
                  <a:lumOff val="60000"/>
                </a:schemeClr>
              </a:gs>
              <a:gs pos="30000">
                <a:schemeClr val="accent4">
                  <a:lumMod val="60000"/>
                  <a:lumOff val="40000"/>
                </a:schemeClr>
              </a:gs>
              <a:gs pos="70000">
                <a:schemeClr val="accent4">
                  <a:lumMod val="75000"/>
                </a:schemeClr>
              </a:gs>
              <a:gs pos="88000">
                <a:schemeClr val="accent4">
                  <a:lumMod val="50000"/>
                </a:schemeClr>
              </a:gs>
            </a:gsLst>
            <a:lin ang="5400000" scaled="0"/>
          </a:gradFill>
          <a:ln w="127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9050" h="19050"/>
          </a:sp3d>
        </p:spPr>
        <p:txBody>
          <a:bodyPr rtlCol="0" anchor="ctr"/>
          <a:lstStyle/>
          <a:p>
            <a:pPr algn="ctr">
              <a:defRPr/>
            </a:pPr>
            <a:endParaRPr kumimoji="1" lang="ko-KR" altLang="en-US" b="1">
              <a:solidFill>
                <a:sysClr val="window" lastClr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Rectangle 21"/>
          <p:cNvSpPr>
            <a:spLocks noGrp="1" noChangeArrowheads="1"/>
          </p:cNvSpPr>
          <p:nvPr>
            <p:ph type="title"/>
          </p:nvPr>
        </p:nvSpPr>
        <p:spPr bwMode="auto">
          <a:xfrm>
            <a:off x="563517" y="72450"/>
            <a:ext cx="4345741" cy="492443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vert="horz" wrap="none" lIns="0" tIns="0" rIns="0" bIns="0" anchor="t" anchorCtr="0">
            <a:spAutoFit/>
          </a:bodyPr>
          <a:lstStyle>
            <a:lvl1pPr algn="l">
              <a:defRPr kumimoji="1" lang="ko-KR" altLang="en-US" sz="3200" b="0" i="0" u="none" strike="noStrike" kern="0" cap="none" spc="-100" normalizeH="0" baseline="0" noProof="0" dirty="0" smtClean="0">
                <a:ln w="12700">
                  <a:noFill/>
                </a:ln>
                <a:solidFill>
                  <a:schemeClr val="bg1"/>
                </a:solidFill>
                <a:effectLst>
                  <a:glow rad="139700">
                    <a:schemeClr val="tx1">
                      <a:lumMod val="95000"/>
                      <a:lumOff val="5000"/>
                      <a:alpha val="40000"/>
                    </a:schemeClr>
                  </a:glow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HY헤드라인M" pitchFamily="18" charset="-127"/>
                <a:ea typeface="HY헤드라인M" pitchFamily="18" charset="-127"/>
                <a:cs typeface="+mn-cs"/>
              </a:defRPr>
            </a:lvl1pPr>
          </a:lstStyle>
          <a:p>
            <a:pPr marL="269875" marR="0" lvl="0" indent="-269875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746739243"/>
      </p:ext>
    </p:extLst>
  </p:cSld>
  <p:clrMapOvr>
    <a:masterClrMapping/>
  </p:clrMapOvr>
  <p:transition spd="slow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캡션 있는 그림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 bwMode="auto">
          <a:xfrm>
            <a:off x="0" y="42"/>
            <a:ext cx="9144000" cy="685777"/>
          </a:xfrm>
          <a:prstGeom prst="rect">
            <a:avLst/>
          </a:prstGeom>
          <a:gradFill>
            <a:gsLst>
              <a:gs pos="0">
                <a:schemeClr val="accent4">
                  <a:lumMod val="40000"/>
                  <a:lumOff val="60000"/>
                </a:schemeClr>
              </a:gs>
              <a:gs pos="30000">
                <a:schemeClr val="accent4">
                  <a:lumMod val="60000"/>
                  <a:lumOff val="40000"/>
                </a:schemeClr>
              </a:gs>
              <a:gs pos="70000">
                <a:schemeClr val="accent4">
                  <a:lumMod val="75000"/>
                </a:schemeClr>
              </a:gs>
              <a:gs pos="88000">
                <a:schemeClr val="accent4">
                  <a:lumMod val="50000"/>
                </a:schemeClr>
              </a:gs>
            </a:gsLst>
            <a:lin ang="5400000" scaled="0"/>
          </a:gradFill>
          <a:ln w="127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9050" h="19050"/>
          </a:sp3d>
        </p:spPr>
        <p:txBody>
          <a:bodyPr rtlCol="0" anchor="ctr"/>
          <a:lstStyle/>
          <a:p>
            <a:pPr algn="ctr">
              <a:defRPr/>
            </a:pPr>
            <a:endParaRPr kumimoji="1" lang="ko-KR" altLang="en-US" b="1">
              <a:solidFill>
                <a:sysClr val="window" lastClr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Rectangle 21"/>
          <p:cNvSpPr>
            <a:spLocks noGrp="1" noChangeArrowheads="1"/>
          </p:cNvSpPr>
          <p:nvPr>
            <p:ph type="title"/>
          </p:nvPr>
        </p:nvSpPr>
        <p:spPr bwMode="auto">
          <a:xfrm>
            <a:off x="563517" y="72450"/>
            <a:ext cx="4345741" cy="492443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vert="horz" wrap="none" lIns="0" tIns="0" rIns="0" bIns="0" anchor="t" anchorCtr="0">
            <a:spAutoFit/>
          </a:bodyPr>
          <a:lstStyle>
            <a:lvl1pPr algn="l">
              <a:defRPr kumimoji="1" lang="ko-KR" altLang="en-US" sz="3200" b="0" i="0" u="none" strike="noStrike" kern="0" cap="none" spc="-100" normalizeH="0" baseline="0" noProof="0" dirty="0" smtClean="0">
                <a:ln w="12700">
                  <a:noFill/>
                </a:ln>
                <a:solidFill>
                  <a:schemeClr val="bg1"/>
                </a:solidFill>
                <a:effectLst>
                  <a:glow rad="139700">
                    <a:schemeClr val="tx1">
                      <a:lumMod val="95000"/>
                      <a:lumOff val="5000"/>
                      <a:alpha val="40000"/>
                    </a:schemeClr>
                  </a:glow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HY헤드라인M" pitchFamily="18" charset="-127"/>
                <a:ea typeface="HY헤드라인M" pitchFamily="18" charset="-127"/>
                <a:cs typeface="+mn-cs"/>
              </a:defRPr>
            </a:lvl1pPr>
          </a:lstStyle>
          <a:p>
            <a:pPr marL="269875" marR="0" lvl="0" indent="-269875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837885647"/>
      </p:ext>
    </p:extLst>
  </p:cSld>
  <p:clrMapOvr>
    <a:masterClrMapping/>
  </p:clrMapOvr>
  <p:transition spd="slow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제목만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251524" y="476672"/>
            <a:ext cx="7416824" cy="504056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800" b="1">
                <a:ln>
                  <a:solidFill>
                    <a:srgbClr val="0070C0"/>
                  </a:solidFill>
                </a:ln>
                <a:gradFill>
                  <a:gsLst>
                    <a:gs pos="33000">
                      <a:schemeClr val="tx1"/>
                    </a:gs>
                    <a:gs pos="100000">
                      <a:srgbClr val="0070C0"/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1" y="635639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0D29D770-5F3A-4F1A-A5C1-992EFB412D14}" type="slidenum">
              <a:rPr kumimoji="1" lang="ko-KR" altLang="en-US" b="1" smtClean="0">
                <a:solidFill>
                  <a:prstClr val="black">
                    <a:tint val="75000"/>
                  </a:prstClr>
                </a:solidFill>
                <a:latin typeface="굴림" pitchFamily="50" charset="-127"/>
                <a:ea typeface="굴림" pitchFamily="50" charset="-127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kumimoji="1" lang="ko-KR" altLang="en-US" b="1">
              <a:solidFill>
                <a:prstClr val="black">
                  <a:tint val="75000"/>
                </a:prstClr>
              </a:solidFill>
              <a:latin typeface="굴림" pitchFamily="50" charset="-127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52573527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 userDrawn="1"/>
        </p:nvSpPr>
        <p:spPr>
          <a:xfrm>
            <a:off x="20" y="0"/>
            <a:ext cx="9143999" cy="6858000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23000">
                <a:schemeClr val="bg1">
                  <a:lumMod val="76000"/>
                  <a:lumOff val="24000"/>
                </a:schemeClr>
              </a:gs>
              <a:gs pos="100000">
                <a:schemeClr val="bg1">
                  <a:lumMod val="8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3702665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64729334"/>
      </p:ext>
    </p:extLst>
  </p:cSld>
  <p:clrMapOvr>
    <a:masterClrMapping/>
  </p:clrMapOvr>
  <p:transition spd="slow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 bwMode="auto">
          <a:xfrm>
            <a:off x="0" y="34"/>
            <a:ext cx="9144000" cy="685777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30000">
                <a:schemeClr val="bg1">
                  <a:lumMod val="75000"/>
                </a:schemeClr>
              </a:gs>
              <a:gs pos="70000">
                <a:schemeClr val="bg1">
                  <a:lumMod val="65000"/>
                </a:schemeClr>
              </a:gs>
              <a:gs pos="88000">
                <a:schemeClr val="bg1">
                  <a:lumMod val="50000"/>
                </a:schemeClr>
              </a:gs>
            </a:gsLst>
            <a:lin ang="5400000" scaled="0"/>
          </a:gradFill>
          <a:ln w="127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9050" h="19050"/>
          </a:sp3d>
        </p:spPr>
        <p:txBody>
          <a:bodyPr rtlCol="0" anchor="ctr"/>
          <a:lstStyle/>
          <a:p>
            <a:pPr algn="ctr">
              <a:defRPr/>
            </a:pPr>
            <a:endParaRPr kumimoji="1" lang="ko-KR" altLang="en-US" b="1">
              <a:solidFill>
                <a:sysClr val="window" lastClr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Rectangle 21"/>
          <p:cNvSpPr>
            <a:spLocks noGrp="1" noChangeArrowheads="1"/>
          </p:cNvSpPr>
          <p:nvPr>
            <p:ph type="title"/>
          </p:nvPr>
        </p:nvSpPr>
        <p:spPr bwMode="auto">
          <a:xfrm>
            <a:off x="563511" y="83075"/>
            <a:ext cx="4065215" cy="461665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vert="horz" wrap="none" lIns="0" tIns="0" rIns="0" bIns="0" anchor="t" anchorCtr="0">
            <a:spAutoFit/>
          </a:bodyPr>
          <a:lstStyle>
            <a:lvl1pPr algn="l">
              <a:defRPr kumimoji="1" lang="ko-KR" altLang="en-US" sz="3000" b="0" i="0" u="none" strike="noStrike" kern="0" cap="none" spc="-100" normalizeH="0" baseline="0" noProof="0" dirty="0" smtClean="0">
                <a:ln w="12700">
                  <a:noFill/>
                </a:ln>
                <a:solidFill>
                  <a:schemeClr val="bg1"/>
                </a:solidFill>
                <a:effectLst>
                  <a:glow rad="139700">
                    <a:schemeClr val="tx1">
                      <a:lumMod val="95000"/>
                      <a:lumOff val="5000"/>
                      <a:alpha val="40000"/>
                    </a:schemeClr>
                  </a:glow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HY헤드라인M" pitchFamily="18" charset="-127"/>
                <a:ea typeface="HY헤드라인M" pitchFamily="18" charset="-127"/>
                <a:cs typeface="+mn-cs"/>
              </a:defRPr>
            </a:lvl1pPr>
          </a:lstStyle>
          <a:p>
            <a:pPr marL="269875" marR="0" lvl="0" indent="-269875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453430451"/>
      </p:ext>
    </p:extLst>
  </p:cSld>
  <p:clrMapOvr>
    <a:masterClrMapping/>
  </p:clrMapOvr>
  <p:transition spd="slow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구역 머리글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 bwMode="auto">
          <a:xfrm>
            <a:off x="0" y="34"/>
            <a:ext cx="9144000" cy="685777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30000">
                <a:schemeClr val="bg1">
                  <a:lumMod val="75000"/>
                </a:schemeClr>
              </a:gs>
              <a:gs pos="70000">
                <a:schemeClr val="bg1">
                  <a:lumMod val="65000"/>
                </a:schemeClr>
              </a:gs>
              <a:gs pos="88000">
                <a:schemeClr val="bg1">
                  <a:lumMod val="50000"/>
                </a:schemeClr>
              </a:gs>
            </a:gsLst>
            <a:lin ang="5400000" scaled="0"/>
          </a:gradFill>
          <a:ln w="127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9050" h="19050"/>
          </a:sp3d>
        </p:spPr>
        <p:txBody>
          <a:bodyPr rtlCol="0" anchor="ctr"/>
          <a:lstStyle/>
          <a:p>
            <a:pPr algn="ctr">
              <a:defRPr/>
            </a:pPr>
            <a:endParaRPr kumimoji="1" lang="ko-KR" altLang="en-US" b="1">
              <a:solidFill>
                <a:sysClr val="window" lastClr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Rectangle 21"/>
          <p:cNvSpPr>
            <a:spLocks noGrp="1" noChangeArrowheads="1"/>
          </p:cNvSpPr>
          <p:nvPr>
            <p:ph type="title"/>
          </p:nvPr>
        </p:nvSpPr>
        <p:spPr bwMode="auto">
          <a:xfrm>
            <a:off x="563511" y="83075"/>
            <a:ext cx="4065215" cy="461665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vert="horz" wrap="none" lIns="0" tIns="0" rIns="0" bIns="0" anchor="t" anchorCtr="0">
            <a:spAutoFit/>
          </a:bodyPr>
          <a:lstStyle>
            <a:lvl1pPr algn="l">
              <a:defRPr kumimoji="1" lang="ko-KR" altLang="en-US" sz="3000" b="0" i="0" u="none" strike="noStrike" kern="0" cap="none" spc="-100" normalizeH="0" baseline="0" noProof="0" dirty="0" smtClean="0">
                <a:ln w="12700">
                  <a:noFill/>
                </a:ln>
                <a:solidFill>
                  <a:schemeClr val="bg1"/>
                </a:solidFill>
                <a:effectLst>
                  <a:glow rad="139700">
                    <a:schemeClr val="tx1">
                      <a:lumMod val="95000"/>
                      <a:lumOff val="5000"/>
                      <a:alpha val="40000"/>
                    </a:schemeClr>
                  </a:glow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HY헤드라인M" pitchFamily="18" charset="-127"/>
                <a:ea typeface="HY헤드라인M" pitchFamily="18" charset="-127"/>
                <a:cs typeface="+mn-cs"/>
              </a:defRPr>
            </a:lvl1pPr>
          </a:lstStyle>
          <a:p>
            <a:pPr marL="269875" marR="0" lvl="0" indent="-269875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304869205"/>
      </p:ext>
    </p:extLst>
  </p:cSld>
  <p:clrMapOvr>
    <a:masterClrMapping/>
  </p:clrMapOvr>
  <p:transition spd="slow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 bwMode="auto">
          <a:xfrm>
            <a:off x="0" y="34"/>
            <a:ext cx="9144000" cy="685777"/>
          </a:xfrm>
          <a:prstGeom prst="rect">
            <a:avLst/>
          </a:prstGeom>
          <a:gradFill>
            <a:gsLst>
              <a:gs pos="0">
                <a:srgbClr val="FF99CC"/>
              </a:gs>
              <a:gs pos="30000">
                <a:srgbClr val="FF6699"/>
              </a:gs>
              <a:gs pos="70000">
                <a:srgbClr val="FF0000"/>
              </a:gs>
              <a:gs pos="88000">
                <a:srgbClr val="A50021"/>
              </a:gs>
            </a:gsLst>
            <a:lin ang="5400000" scaled="0"/>
          </a:gradFill>
          <a:ln w="127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9050" h="19050"/>
          </a:sp3d>
        </p:spPr>
        <p:txBody>
          <a:bodyPr rtlCol="0" anchor="ctr"/>
          <a:lstStyle/>
          <a:p>
            <a:pPr algn="ctr">
              <a:defRPr/>
            </a:pPr>
            <a:endParaRPr kumimoji="1" lang="ko-KR" altLang="en-US" b="1">
              <a:solidFill>
                <a:sysClr val="window" lastClr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Rectangle 21"/>
          <p:cNvSpPr>
            <a:spLocks noGrp="1" noChangeArrowheads="1"/>
          </p:cNvSpPr>
          <p:nvPr>
            <p:ph type="title"/>
          </p:nvPr>
        </p:nvSpPr>
        <p:spPr bwMode="auto">
          <a:xfrm>
            <a:off x="563511" y="83075"/>
            <a:ext cx="4065215" cy="461665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vert="horz" wrap="none" lIns="0" tIns="0" rIns="0" bIns="0" anchor="t" anchorCtr="0">
            <a:spAutoFit/>
          </a:bodyPr>
          <a:lstStyle>
            <a:lvl1pPr algn="l">
              <a:defRPr kumimoji="1" lang="ko-KR" altLang="en-US" sz="3000" b="0" i="0" u="none" strike="noStrike" kern="0" cap="none" spc="-100" normalizeH="0" baseline="0" noProof="0" dirty="0" smtClean="0">
                <a:ln w="12700">
                  <a:noFill/>
                </a:ln>
                <a:solidFill>
                  <a:schemeClr val="bg1"/>
                </a:solidFill>
                <a:effectLst>
                  <a:glow rad="139700">
                    <a:schemeClr val="tx1">
                      <a:lumMod val="95000"/>
                      <a:lumOff val="5000"/>
                      <a:alpha val="40000"/>
                    </a:schemeClr>
                  </a:glow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HY헤드라인M" pitchFamily="18" charset="-127"/>
                <a:ea typeface="HY헤드라인M" pitchFamily="18" charset="-127"/>
                <a:cs typeface="+mn-cs"/>
              </a:defRPr>
            </a:lvl1pPr>
          </a:lstStyle>
          <a:p>
            <a:pPr marL="269875" marR="0" lvl="0" indent="-269875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740902122"/>
      </p:ext>
    </p:extLst>
  </p:cSld>
  <p:clrMapOvr>
    <a:masterClrMapping/>
  </p:clrMapOvr>
  <p:transition spd="slow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755650" y="2276491"/>
            <a:ext cx="8229600" cy="1152525"/>
          </a:xfrm>
          <a:noFill/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none"/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4800" b="0" kern="1200" cap="none" spc="0" baseline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간지</a:t>
            </a:r>
            <a:r>
              <a:rPr lang="en-US" altLang="ko-KR" dirty="0"/>
              <a:t>(3) </a:t>
            </a:r>
            <a:r>
              <a:rPr lang="ko-KR" altLang="en-US" dirty="0"/>
              <a:t>제목 입력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0" hasCustomPrompt="1"/>
          </p:nvPr>
        </p:nvSpPr>
        <p:spPr>
          <a:xfrm>
            <a:off x="755650" y="1412875"/>
            <a:ext cx="1728788" cy="863600"/>
          </a:xfrm>
        </p:spPr>
        <p:txBody>
          <a:bodyPr>
            <a:noAutofit/>
          </a:bodyPr>
          <a:lstStyle>
            <a:lvl1pPr>
              <a:buNone/>
              <a:defRPr lang="ko-KR" altLang="en-US" sz="4800" b="1" kern="1200" cap="none" spc="50" dirty="0" smtClean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나눔고딕" pitchFamily="50" charset="-127"/>
                <a:ea typeface="나눔고딕" pitchFamily="50" charset="-127"/>
                <a:cs typeface="+mn-cs"/>
              </a:defRPr>
            </a:lvl1pPr>
          </a:lstStyle>
          <a:p>
            <a:pPr lvl="0"/>
            <a:r>
              <a:rPr lang="ko-KR" altLang="en-US" dirty="0"/>
              <a:t>번호</a:t>
            </a:r>
          </a:p>
        </p:txBody>
      </p:sp>
      <p:sp>
        <p:nvSpPr>
          <p:cNvPr id="5" name="직사각형 4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gradFill>
            <a:gsLst>
              <a:gs pos="0">
                <a:srgbClr val="1C1C1C"/>
              </a:gs>
              <a:gs pos="100000">
                <a:srgbClr val="212D3F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7086052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구역 머리글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 bwMode="auto">
          <a:xfrm>
            <a:off x="0" y="34"/>
            <a:ext cx="9144000" cy="685777"/>
          </a:xfrm>
          <a:prstGeom prst="rect">
            <a:avLst/>
          </a:prstGeom>
          <a:gradFill>
            <a:gsLst>
              <a:gs pos="0">
                <a:srgbClr val="FF99CC"/>
              </a:gs>
              <a:gs pos="30000">
                <a:srgbClr val="FF6699"/>
              </a:gs>
              <a:gs pos="70000">
                <a:srgbClr val="FF0000"/>
              </a:gs>
              <a:gs pos="88000">
                <a:srgbClr val="A50021"/>
              </a:gs>
            </a:gsLst>
            <a:lin ang="5400000" scaled="0"/>
          </a:gradFill>
          <a:ln w="127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9050" h="19050"/>
          </a:sp3d>
        </p:spPr>
        <p:txBody>
          <a:bodyPr rtlCol="0" anchor="ctr"/>
          <a:lstStyle/>
          <a:p>
            <a:pPr algn="ctr">
              <a:defRPr/>
            </a:pPr>
            <a:endParaRPr kumimoji="1" lang="ko-KR" altLang="en-US" b="1">
              <a:solidFill>
                <a:sysClr val="window" lastClr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Rectangle 21"/>
          <p:cNvSpPr>
            <a:spLocks noGrp="1" noChangeArrowheads="1"/>
          </p:cNvSpPr>
          <p:nvPr>
            <p:ph type="title"/>
          </p:nvPr>
        </p:nvSpPr>
        <p:spPr bwMode="auto">
          <a:xfrm>
            <a:off x="563511" y="83075"/>
            <a:ext cx="4065215" cy="461665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vert="horz" wrap="none" lIns="0" tIns="0" rIns="0" bIns="0" anchor="t" anchorCtr="0">
            <a:spAutoFit/>
          </a:bodyPr>
          <a:lstStyle>
            <a:lvl1pPr algn="l">
              <a:defRPr kumimoji="1" lang="ko-KR" altLang="en-US" sz="3000" b="0" i="0" u="none" strike="noStrike" kern="0" cap="none" spc="-100" normalizeH="0" baseline="0" noProof="0" dirty="0" smtClean="0">
                <a:ln w="12700">
                  <a:noFill/>
                </a:ln>
                <a:solidFill>
                  <a:schemeClr val="bg1"/>
                </a:solidFill>
                <a:effectLst>
                  <a:glow rad="139700">
                    <a:schemeClr val="tx1">
                      <a:lumMod val="95000"/>
                      <a:lumOff val="5000"/>
                      <a:alpha val="40000"/>
                    </a:schemeClr>
                  </a:glow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HY헤드라인M" pitchFamily="18" charset="-127"/>
                <a:ea typeface="HY헤드라인M" pitchFamily="18" charset="-127"/>
                <a:cs typeface="+mn-cs"/>
              </a:defRPr>
            </a:lvl1pPr>
          </a:lstStyle>
          <a:p>
            <a:pPr marL="269875" marR="0" lvl="0" indent="-269875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816331070"/>
      </p:ext>
    </p:extLst>
  </p:cSld>
  <p:clrMapOvr>
    <a:masterClrMapping/>
  </p:clrMapOvr>
  <p:transition spd="slow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 bwMode="auto">
          <a:xfrm>
            <a:off x="0" y="34"/>
            <a:ext cx="9144000" cy="685777"/>
          </a:xfrm>
          <a:prstGeom prst="rect">
            <a:avLst/>
          </a:prstGeom>
          <a:gradFill>
            <a:gsLst>
              <a:gs pos="0">
                <a:schemeClr val="accent6">
                  <a:lumMod val="40000"/>
                  <a:lumOff val="60000"/>
                </a:schemeClr>
              </a:gs>
              <a:gs pos="30000">
                <a:schemeClr val="accent6">
                  <a:lumMod val="60000"/>
                  <a:lumOff val="40000"/>
                </a:schemeClr>
              </a:gs>
              <a:gs pos="70000">
                <a:schemeClr val="accent6">
                  <a:lumMod val="75000"/>
                </a:schemeClr>
              </a:gs>
              <a:gs pos="88000">
                <a:schemeClr val="accent6">
                  <a:lumMod val="50000"/>
                </a:schemeClr>
              </a:gs>
            </a:gsLst>
            <a:lin ang="5400000" scaled="0"/>
          </a:gradFill>
          <a:ln w="127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9050" h="19050"/>
          </a:sp3d>
        </p:spPr>
        <p:txBody>
          <a:bodyPr rtlCol="0" anchor="ctr"/>
          <a:lstStyle/>
          <a:p>
            <a:pPr algn="ctr">
              <a:defRPr/>
            </a:pPr>
            <a:endParaRPr kumimoji="1" lang="ko-KR" altLang="en-US" b="1">
              <a:solidFill>
                <a:sysClr val="window" lastClr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Rectangle 21"/>
          <p:cNvSpPr>
            <a:spLocks noGrp="1" noChangeArrowheads="1"/>
          </p:cNvSpPr>
          <p:nvPr>
            <p:ph type="title"/>
          </p:nvPr>
        </p:nvSpPr>
        <p:spPr bwMode="auto">
          <a:xfrm>
            <a:off x="563511" y="83075"/>
            <a:ext cx="4065215" cy="461665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vert="horz" wrap="none" lIns="0" tIns="0" rIns="0" bIns="0" anchor="t" anchorCtr="0">
            <a:spAutoFit/>
          </a:bodyPr>
          <a:lstStyle>
            <a:lvl1pPr algn="l">
              <a:defRPr kumimoji="1" lang="ko-KR" altLang="en-US" sz="3000" b="0" i="0" u="none" strike="noStrike" kern="0" cap="none" spc="-100" normalizeH="0" baseline="0" noProof="0" dirty="0" smtClean="0">
                <a:ln w="12700">
                  <a:noFill/>
                </a:ln>
                <a:solidFill>
                  <a:schemeClr val="bg1"/>
                </a:solidFill>
                <a:effectLst>
                  <a:glow rad="139700">
                    <a:schemeClr val="tx1">
                      <a:lumMod val="95000"/>
                      <a:lumOff val="5000"/>
                      <a:alpha val="40000"/>
                    </a:schemeClr>
                  </a:glow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HY헤드라인M" pitchFamily="18" charset="-127"/>
                <a:ea typeface="HY헤드라인M" pitchFamily="18" charset="-127"/>
                <a:cs typeface="+mn-cs"/>
              </a:defRPr>
            </a:lvl1pPr>
          </a:lstStyle>
          <a:p>
            <a:pPr marL="269875" marR="0" lvl="0" indent="-269875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135292179"/>
      </p:ext>
    </p:extLst>
  </p:cSld>
  <p:clrMapOvr>
    <a:masterClrMapping/>
  </p:clrMapOvr>
  <p:transition spd="slow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콘텐츠 2개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 bwMode="auto">
          <a:xfrm>
            <a:off x="0" y="34"/>
            <a:ext cx="9144000" cy="685777"/>
          </a:xfrm>
          <a:prstGeom prst="rect">
            <a:avLst/>
          </a:prstGeom>
          <a:gradFill>
            <a:gsLst>
              <a:gs pos="0">
                <a:schemeClr val="accent6">
                  <a:lumMod val="40000"/>
                  <a:lumOff val="60000"/>
                </a:schemeClr>
              </a:gs>
              <a:gs pos="30000">
                <a:schemeClr val="accent6">
                  <a:lumMod val="60000"/>
                  <a:lumOff val="40000"/>
                </a:schemeClr>
              </a:gs>
              <a:gs pos="70000">
                <a:schemeClr val="accent6">
                  <a:lumMod val="75000"/>
                </a:schemeClr>
              </a:gs>
              <a:gs pos="88000">
                <a:schemeClr val="accent6">
                  <a:lumMod val="50000"/>
                </a:schemeClr>
              </a:gs>
            </a:gsLst>
            <a:lin ang="5400000" scaled="0"/>
          </a:gradFill>
          <a:ln w="127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9050" h="19050"/>
          </a:sp3d>
        </p:spPr>
        <p:txBody>
          <a:bodyPr rtlCol="0" anchor="ctr"/>
          <a:lstStyle/>
          <a:p>
            <a:pPr algn="ctr">
              <a:defRPr/>
            </a:pPr>
            <a:endParaRPr kumimoji="1" lang="ko-KR" altLang="en-US" b="1">
              <a:solidFill>
                <a:sysClr val="window" lastClr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Rectangle 21"/>
          <p:cNvSpPr>
            <a:spLocks noGrp="1" noChangeArrowheads="1"/>
          </p:cNvSpPr>
          <p:nvPr>
            <p:ph type="title"/>
          </p:nvPr>
        </p:nvSpPr>
        <p:spPr bwMode="auto">
          <a:xfrm>
            <a:off x="563511" y="83075"/>
            <a:ext cx="4065215" cy="461665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vert="horz" wrap="none" lIns="0" tIns="0" rIns="0" bIns="0" anchor="t" anchorCtr="0">
            <a:spAutoFit/>
          </a:bodyPr>
          <a:lstStyle>
            <a:lvl1pPr algn="l">
              <a:defRPr kumimoji="1" lang="ko-KR" altLang="en-US" sz="3000" b="0" i="0" u="none" strike="noStrike" kern="0" cap="none" spc="-100" normalizeH="0" baseline="0" noProof="0" dirty="0" smtClean="0">
                <a:ln w="12700">
                  <a:noFill/>
                </a:ln>
                <a:solidFill>
                  <a:schemeClr val="bg1"/>
                </a:solidFill>
                <a:effectLst>
                  <a:glow rad="139700">
                    <a:schemeClr val="tx1">
                      <a:lumMod val="95000"/>
                      <a:lumOff val="5000"/>
                      <a:alpha val="40000"/>
                    </a:schemeClr>
                  </a:glow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HY헤드라인M" pitchFamily="18" charset="-127"/>
                <a:ea typeface="HY헤드라인M" pitchFamily="18" charset="-127"/>
                <a:cs typeface="+mn-cs"/>
              </a:defRPr>
            </a:lvl1pPr>
          </a:lstStyle>
          <a:p>
            <a:pPr marL="269875" marR="0" lvl="0" indent="-269875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657573851"/>
      </p:ext>
    </p:extLst>
  </p:cSld>
  <p:clrMapOvr>
    <a:masterClrMapping/>
  </p:clrMapOvr>
  <p:transition spd="slow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 bwMode="auto">
          <a:xfrm>
            <a:off x="0" y="34"/>
            <a:ext cx="9144000" cy="685777"/>
          </a:xfrm>
          <a:prstGeom prst="rect">
            <a:avLst/>
          </a:prstGeom>
          <a:gradFill>
            <a:gsLst>
              <a:gs pos="0">
                <a:srgbClr val="FFFFCC"/>
              </a:gs>
              <a:gs pos="30000">
                <a:srgbClr val="FFFF66"/>
              </a:gs>
              <a:gs pos="70000">
                <a:srgbClr val="FFFF00"/>
              </a:gs>
              <a:gs pos="88000">
                <a:srgbClr val="C0BC00"/>
              </a:gs>
            </a:gsLst>
            <a:lin ang="5400000" scaled="0"/>
          </a:gradFill>
          <a:ln w="127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9050" h="19050"/>
          </a:sp3d>
        </p:spPr>
        <p:txBody>
          <a:bodyPr rtlCol="0" anchor="ctr"/>
          <a:lstStyle/>
          <a:p>
            <a:pPr algn="ctr">
              <a:defRPr/>
            </a:pPr>
            <a:endParaRPr kumimoji="1" lang="ko-KR" altLang="en-US" b="1">
              <a:solidFill>
                <a:sysClr val="window" lastClr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Rectangle 21"/>
          <p:cNvSpPr>
            <a:spLocks noGrp="1" noChangeArrowheads="1"/>
          </p:cNvSpPr>
          <p:nvPr>
            <p:ph type="title"/>
          </p:nvPr>
        </p:nvSpPr>
        <p:spPr bwMode="auto">
          <a:xfrm>
            <a:off x="563511" y="83075"/>
            <a:ext cx="4065215" cy="461665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vert="horz" wrap="none" lIns="0" tIns="0" rIns="0" bIns="0" anchor="t" anchorCtr="0">
            <a:spAutoFit/>
          </a:bodyPr>
          <a:lstStyle>
            <a:lvl1pPr algn="l">
              <a:defRPr kumimoji="1" lang="ko-KR" altLang="en-US" sz="3000" b="0" i="0" u="none" strike="noStrike" kern="0" cap="none" spc="-100" normalizeH="0" baseline="0" noProof="0" dirty="0" smtClean="0">
                <a:ln w="12700">
                  <a:noFill/>
                </a:ln>
                <a:solidFill>
                  <a:schemeClr val="bg1"/>
                </a:solidFill>
                <a:effectLst>
                  <a:glow rad="139700">
                    <a:schemeClr val="tx1">
                      <a:lumMod val="95000"/>
                      <a:lumOff val="5000"/>
                      <a:alpha val="40000"/>
                    </a:schemeClr>
                  </a:glow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HY헤드라인M" pitchFamily="18" charset="-127"/>
                <a:ea typeface="HY헤드라인M" pitchFamily="18" charset="-127"/>
                <a:cs typeface="+mn-cs"/>
              </a:defRPr>
            </a:lvl1pPr>
          </a:lstStyle>
          <a:p>
            <a:pPr marL="269875" marR="0" lvl="0" indent="-269875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603833195"/>
      </p:ext>
    </p:extLst>
  </p:cSld>
  <p:clrMapOvr>
    <a:masterClrMapping/>
  </p:clrMapOvr>
  <p:transition spd="slow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비교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 bwMode="auto">
          <a:xfrm>
            <a:off x="0" y="34"/>
            <a:ext cx="9144000" cy="685777"/>
          </a:xfrm>
          <a:prstGeom prst="rect">
            <a:avLst/>
          </a:prstGeom>
          <a:gradFill>
            <a:gsLst>
              <a:gs pos="0">
                <a:srgbClr val="FFFFCC"/>
              </a:gs>
              <a:gs pos="30000">
                <a:srgbClr val="FFFF66"/>
              </a:gs>
              <a:gs pos="70000">
                <a:srgbClr val="FFFF00"/>
              </a:gs>
              <a:gs pos="88000">
                <a:srgbClr val="C0BC00"/>
              </a:gs>
            </a:gsLst>
            <a:lin ang="5400000" scaled="0"/>
          </a:gradFill>
          <a:ln w="127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9050" h="19050"/>
          </a:sp3d>
        </p:spPr>
        <p:txBody>
          <a:bodyPr rtlCol="0" anchor="ctr"/>
          <a:lstStyle/>
          <a:p>
            <a:pPr algn="ctr">
              <a:defRPr/>
            </a:pPr>
            <a:endParaRPr kumimoji="1" lang="ko-KR" altLang="en-US" b="1">
              <a:solidFill>
                <a:sysClr val="window" lastClr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Rectangle 21"/>
          <p:cNvSpPr>
            <a:spLocks noGrp="1" noChangeArrowheads="1"/>
          </p:cNvSpPr>
          <p:nvPr>
            <p:ph type="title"/>
          </p:nvPr>
        </p:nvSpPr>
        <p:spPr bwMode="auto">
          <a:xfrm>
            <a:off x="563511" y="83075"/>
            <a:ext cx="4065215" cy="461665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vert="horz" wrap="none" lIns="0" tIns="0" rIns="0" bIns="0" anchor="t" anchorCtr="0">
            <a:spAutoFit/>
          </a:bodyPr>
          <a:lstStyle>
            <a:lvl1pPr algn="l">
              <a:defRPr kumimoji="1" lang="ko-KR" altLang="en-US" sz="3000" b="0" i="0" u="none" strike="noStrike" kern="0" cap="none" spc="-100" normalizeH="0" baseline="0" noProof="0" dirty="0" smtClean="0">
                <a:ln w="12700">
                  <a:noFill/>
                </a:ln>
                <a:solidFill>
                  <a:schemeClr val="bg1"/>
                </a:solidFill>
                <a:effectLst>
                  <a:glow rad="139700">
                    <a:schemeClr val="tx1">
                      <a:lumMod val="95000"/>
                      <a:lumOff val="5000"/>
                      <a:alpha val="40000"/>
                    </a:schemeClr>
                  </a:glow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HY헤드라인M" pitchFamily="18" charset="-127"/>
                <a:ea typeface="HY헤드라인M" pitchFamily="18" charset="-127"/>
                <a:cs typeface="+mn-cs"/>
              </a:defRPr>
            </a:lvl1pPr>
          </a:lstStyle>
          <a:p>
            <a:pPr marL="269875" marR="0" lvl="0" indent="-269875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789572998"/>
      </p:ext>
    </p:extLst>
  </p:cSld>
  <p:clrMapOvr>
    <a:masterClrMapping/>
  </p:clrMapOvr>
  <p:transition spd="slow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 bwMode="auto">
          <a:xfrm>
            <a:off x="0" y="34"/>
            <a:ext cx="9144000" cy="685777"/>
          </a:xfrm>
          <a:prstGeom prst="rect">
            <a:avLst/>
          </a:prstGeom>
          <a:gradFill>
            <a:gsLst>
              <a:gs pos="0">
                <a:schemeClr val="accent3">
                  <a:lumMod val="40000"/>
                  <a:lumOff val="60000"/>
                </a:schemeClr>
              </a:gs>
              <a:gs pos="30000">
                <a:schemeClr val="accent3">
                  <a:lumMod val="60000"/>
                  <a:lumOff val="40000"/>
                </a:schemeClr>
              </a:gs>
              <a:gs pos="70000">
                <a:schemeClr val="accent3">
                  <a:lumMod val="75000"/>
                </a:schemeClr>
              </a:gs>
              <a:gs pos="88000">
                <a:schemeClr val="accent3">
                  <a:lumMod val="50000"/>
                </a:schemeClr>
              </a:gs>
            </a:gsLst>
            <a:lin ang="5400000" scaled="0"/>
          </a:gradFill>
          <a:ln w="127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9050" h="19050"/>
          </a:sp3d>
        </p:spPr>
        <p:txBody>
          <a:bodyPr rtlCol="0" anchor="ctr"/>
          <a:lstStyle/>
          <a:p>
            <a:pPr algn="ctr">
              <a:defRPr/>
            </a:pPr>
            <a:endParaRPr kumimoji="1" lang="ko-KR" altLang="en-US" b="1">
              <a:solidFill>
                <a:sysClr val="window" lastClr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Rectangle 21"/>
          <p:cNvSpPr>
            <a:spLocks noGrp="1" noChangeArrowheads="1"/>
          </p:cNvSpPr>
          <p:nvPr>
            <p:ph type="title"/>
          </p:nvPr>
        </p:nvSpPr>
        <p:spPr bwMode="auto">
          <a:xfrm>
            <a:off x="563511" y="83075"/>
            <a:ext cx="4065215" cy="461665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vert="horz" wrap="none" lIns="0" tIns="0" rIns="0" bIns="0" anchor="t" anchorCtr="0">
            <a:spAutoFit/>
          </a:bodyPr>
          <a:lstStyle>
            <a:lvl1pPr algn="l">
              <a:defRPr kumimoji="1" lang="ko-KR" altLang="en-US" sz="3000" b="0" i="0" u="none" strike="noStrike" kern="0" cap="none" spc="-100" normalizeH="0" baseline="0" noProof="0" dirty="0" smtClean="0">
                <a:ln w="12700">
                  <a:noFill/>
                </a:ln>
                <a:solidFill>
                  <a:schemeClr val="bg1"/>
                </a:solidFill>
                <a:effectLst>
                  <a:glow rad="139700">
                    <a:schemeClr val="tx1">
                      <a:lumMod val="95000"/>
                      <a:lumOff val="5000"/>
                      <a:alpha val="40000"/>
                    </a:schemeClr>
                  </a:glow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HY헤드라인M" pitchFamily="18" charset="-127"/>
                <a:ea typeface="HY헤드라인M" pitchFamily="18" charset="-127"/>
                <a:cs typeface="+mn-cs"/>
              </a:defRPr>
            </a:lvl1pPr>
          </a:lstStyle>
          <a:p>
            <a:pPr marL="269875" marR="0" lvl="0" indent="-269875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285366564"/>
      </p:ext>
    </p:extLst>
  </p:cSld>
  <p:clrMapOvr>
    <a:masterClrMapping/>
  </p:clrMapOvr>
  <p:transition spd="slow"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만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 bwMode="auto">
          <a:xfrm>
            <a:off x="0" y="34"/>
            <a:ext cx="9144000" cy="685777"/>
          </a:xfrm>
          <a:prstGeom prst="rect">
            <a:avLst/>
          </a:prstGeom>
          <a:gradFill>
            <a:gsLst>
              <a:gs pos="0">
                <a:schemeClr val="accent3">
                  <a:lumMod val="40000"/>
                  <a:lumOff val="60000"/>
                </a:schemeClr>
              </a:gs>
              <a:gs pos="30000">
                <a:schemeClr val="accent3">
                  <a:lumMod val="60000"/>
                  <a:lumOff val="40000"/>
                </a:schemeClr>
              </a:gs>
              <a:gs pos="70000">
                <a:schemeClr val="accent3">
                  <a:lumMod val="75000"/>
                </a:schemeClr>
              </a:gs>
              <a:gs pos="88000">
                <a:schemeClr val="accent3">
                  <a:lumMod val="50000"/>
                </a:schemeClr>
              </a:gs>
            </a:gsLst>
            <a:lin ang="5400000" scaled="0"/>
          </a:gradFill>
          <a:ln w="127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9050" h="19050"/>
          </a:sp3d>
        </p:spPr>
        <p:txBody>
          <a:bodyPr rtlCol="0" anchor="ctr"/>
          <a:lstStyle/>
          <a:p>
            <a:pPr algn="ctr">
              <a:defRPr/>
            </a:pPr>
            <a:endParaRPr kumimoji="1" lang="ko-KR" altLang="en-US" b="1">
              <a:solidFill>
                <a:sysClr val="window" lastClr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Rectangle 21"/>
          <p:cNvSpPr>
            <a:spLocks noGrp="1" noChangeArrowheads="1"/>
          </p:cNvSpPr>
          <p:nvPr>
            <p:ph type="title"/>
          </p:nvPr>
        </p:nvSpPr>
        <p:spPr bwMode="auto">
          <a:xfrm>
            <a:off x="563511" y="83075"/>
            <a:ext cx="4065215" cy="461665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vert="horz" wrap="none" lIns="0" tIns="0" rIns="0" bIns="0" anchor="t" anchorCtr="0">
            <a:spAutoFit/>
          </a:bodyPr>
          <a:lstStyle>
            <a:lvl1pPr algn="l">
              <a:defRPr kumimoji="1" lang="ko-KR" altLang="en-US" sz="3000" b="0" i="0" u="none" strike="noStrike" kern="0" cap="none" spc="-100" normalizeH="0" baseline="0" noProof="0" dirty="0" smtClean="0">
                <a:ln w="12700">
                  <a:noFill/>
                </a:ln>
                <a:solidFill>
                  <a:schemeClr val="bg1"/>
                </a:solidFill>
                <a:effectLst>
                  <a:glow rad="139700">
                    <a:schemeClr val="tx1">
                      <a:lumMod val="95000"/>
                      <a:lumOff val="5000"/>
                      <a:alpha val="40000"/>
                    </a:schemeClr>
                  </a:glow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HY헤드라인M" pitchFamily="18" charset="-127"/>
                <a:ea typeface="HY헤드라인M" pitchFamily="18" charset="-127"/>
                <a:cs typeface="+mn-cs"/>
              </a:defRPr>
            </a:lvl1pPr>
          </a:lstStyle>
          <a:p>
            <a:pPr marL="269875" marR="0" lvl="0" indent="-269875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791477173"/>
      </p:ext>
    </p:extLst>
  </p:cSld>
  <p:clrMapOvr>
    <a:masterClrMapping/>
  </p:clrMapOvr>
  <p:transition spd="slow"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 bwMode="auto">
          <a:xfrm>
            <a:off x="0" y="34"/>
            <a:ext cx="9144000" cy="685777"/>
          </a:xfrm>
          <a:prstGeom prst="rect">
            <a:avLst/>
          </a:prstGeom>
          <a:gradFill>
            <a:gsLst>
              <a:gs pos="0">
                <a:schemeClr val="accent5">
                  <a:lumMod val="40000"/>
                  <a:lumOff val="60000"/>
                </a:schemeClr>
              </a:gs>
              <a:gs pos="30000">
                <a:schemeClr val="accent5">
                  <a:lumMod val="60000"/>
                  <a:lumOff val="40000"/>
                </a:schemeClr>
              </a:gs>
              <a:gs pos="70000">
                <a:schemeClr val="accent5">
                  <a:lumMod val="75000"/>
                </a:schemeClr>
              </a:gs>
              <a:gs pos="88000">
                <a:schemeClr val="accent5">
                  <a:lumMod val="50000"/>
                </a:schemeClr>
              </a:gs>
            </a:gsLst>
            <a:lin ang="5400000" scaled="0"/>
          </a:gradFill>
          <a:ln w="127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9050" h="19050"/>
          </a:sp3d>
        </p:spPr>
        <p:txBody>
          <a:bodyPr rtlCol="0" anchor="ctr"/>
          <a:lstStyle/>
          <a:p>
            <a:pPr algn="ctr">
              <a:defRPr/>
            </a:pPr>
            <a:endParaRPr kumimoji="1" lang="ko-KR" altLang="en-US" b="1">
              <a:solidFill>
                <a:sysClr val="window" lastClr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Rectangle 21"/>
          <p:cNvSpPr>
            <a:spLocks noGrp="1" noChangeArrowheads="1"/>
          </p:cNvSpPr>
          <p:nvPr>
            <p:ph type="title"/>
          </p:nvPr>
        </p:nvSpPr>
        <p:spPr bwMode="auto">
          <a:xfrm>
            <a:off x="563513" y="72442"/>
            <a:ext cx="4345741" cy="492443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vert="horz" wrap="none" lIns="0" tIns="0" rIns="0" bIns="0" anchor="t" anchorCtr="0">
            <a:spAutoFit/>
          </a:bodyPr>
          <a:lstStyle>
            <a:lvl1pPr algn="l">
              <a:defRPr kumimoji="1" lang="ko-KR" altLang="en-US" sz="3200" b="0" i="0" u="none" strike="noStrike" kern="0" cap="none" spc="-100" normalizeH="0" baseline="0" noProof="0" dirty="0" smtClean="0">
                <a:ln w="12700">
                  <a:noFill/>
                </a:ln>
                <a:solidFill>
                  <a:schemeClr val="bg1"/>
                </a:solidFill>
                <a:effectLst>
                  <a:glow rad="139700">
                    <a:schemeClr val="tx1">
                      <a:lumMod val="95000"/>
                      <a:lumOff val="5000"/>
                      <a:alpha val="40000"/>
                    </a:schemeClr>
                  </a:glow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HY헤드라인M" pitchFamily="18" charset="-127"/>
                <a:ea typeface="HY헤드라인M" pitchFamily="18" charset="-127"/>
                <a:cs typeface="+mn-cs"/>
              </a:defRPr>
            </a:lvl1pPr>
          </a:lstStyle>
          <a:p>
            <a:pPr marL="269875" marR="0" lvl="0" indent="-269875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750440442"/>
      </p:ext>
    </p:extLst>
  </p:cSld>
  <p:clrMapOvr>
    <a:masterClrMapping/>
  </p:clrMapOvr>
  <p:transition spd="slow"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캡션 있는 콘텐츠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 bwMode="auto">
          <a:xfrm>
            <a:off x="0" y="34"/>
            <a:ext cx="9144000" cy="685777"/>
          </a:xfrm>
          <a:prstGeom prst="rect">
            <a:avLst/>
          </a:prstGeom>
          <a:gradFill>
            <a:gsLst>
              <a:gs pos="0">
                <a:schemeClr val="accent5">
                  <a:lumMod val="40000"/>
                  <a:lumOff val="60000"/>
                </a:schemeClr>
              </a:gs>
              <a:gs pos="30000">
                <a:schemeClr val="accent5">
                  <a:lumMod val="60000"/>
                  <a:lumOff val="40000"/>
                </a:schemeClr>
              </a:gs>
              <a:gs pos="70000">
                <a:schemeClr val="accent5">
                  <a:lumMod val="75000"/>
                </a:schemeClr>
              </a:gs>
              <a:gs pos="88000">
                <a:schemeClr val="accent5">
                  <a:lumMod val="50000"/>
                </a:schemeClr>
              </a:gs>
            </a:gsLst>
            <a:lin ang="5400000" scaled="0"/>
          </a:gradFill>
          <a:ln w="127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9050" h="19050"/>
          </a:sp3d>
        </p:spPr>
        <p:txBody>
          <a:bodyPr rtlCol="0" anchor="ctr"/>
          <a:lstStyle/>
          <a:p>
            <a:pPr algn="ctr">
              <a:defRPr/>
            </a:pPr>
            <a:endParaRPr kumimoji="1" lang="ko-KR" altLang="en-US" b="1">
              <a:solidFill>
                <a:sysClr val="window" lastClr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Rectangle 21"/>
          <p:cNvSpPr>
            <a:spLocks noGrp="1" noChangeArrowheads="1"/>
          </p:cNvSpPr>
          <p:nvPr>
            <p:ph type="title"/>
          </p:nvPr>
        </p:nvSpPr>
        <p:spPr bwMode="auto">
          <a:xfrm>
            <a:off x="563513" y="72442"/>
            <a:ext cx="4345741" cy="492443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vert="horz" wrap="none" lIns="0" tIns="0" rIns="0" bIns="0" anchor="t" anchorCtr="0">
            <a:spAutoFit/>
          </a:bodyPr>
          <a:lstStyle>
            <a:lvl1pPr algn="l">
              <a:defRPr kumimoji="1" lang="ko-KR" altLang="en-US" sz="3200" b="0" i="0" u="none" strike="noStrike" kern="0" cap="none" spc="-100" normalizeH="0" baseline="0" noProof="0" dirty="0" smtClean="0">
                <a:ln w="12700">
                  <a:noFill/>
                </a:ln>
                <a:solidFill>
                  <a:schemeClr val="bg1"/>
                </a:solidFill>
                <a:effectLst>
                  <a:glow rad="139700">
                    <a:schemeClr val="tx1">
                      <a:lumMod val="95000"/>
                      <a:lumOff val="5000"/>
                      <a:alpha val="40000"/>
                    </a:schemeClr>
                  </a:glow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HY헤드라인M" pitchFamily="18" charset="-127"/>
                <a:ea typeface="HY헤드라인M" pitchFamily="18" charset="-127"/>
                <a:cs typeface="+mn-cs"/>
              </a:defRPr>
            </a:lvl1pPr>
          </a:lstStyle>
          <a:p>
            <a:pPr marL="269875" marR="0" lvl="0" indent="-269875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797291742"/>
      </p:ext>
    </p:extLst>
  </p:cSld>
  <p:clrMapOvr>
    <a:masterClrMapping/>
  </p:clrMapOvr>
  <p:transition spd="slow"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 bwMode="auto">
          <a:xfrm>
            <a:off x="0" y="34"/>
            <a:ext cx="9144000" cy="685777"/>
          </a:xfrm>
          <a:prstGeom prst="rect">
            <a:avLst/>
          </a:prstGeom>
          <a:gradFill>
            <a:gsLst>
              <a:gs pos="0">
                <a:schemeClr val="accent4">
                  <a:lumMod val="40000"/>
                  <a:lumOff val="60000"/>
                </a:schemeClr>
              </a:gs>
              <a:gs pos="30000">
                <a:schemeClr val="accent4">
                  <a:lumMod val="60000"/>
                  <a:lumOff val="40000"/>
                </a:schemeClr>
              </a:gs>
              <a:gs pos="70000">
                <a:schemeClr val="accent4">
                  <a:lumMod val="75000"/>
                </a:schemeClr>
              </a:gs>
              <a:gs pos="88000">
                <a:schemeClr val="accent4">
                  <a:lumMod val="50000"/>
                </a:schemeClr>
              </a:gs>
            </a:gsLst>
            <a:lin ang="5400000" scaled="0"/>
          </a:gradFill>
          <a:ln w="127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9050" h="19050"/>
          </a:sp3d>
        </p:spPr>
        <p:txBody>
          <a:bodyPr rtlCol="0" anchor="ctr"/>
          <a:lstStyle/>
          <a:p>
            <a:pPr algn="ctr">
              <a:defRPr/>
            </a:pPr>
            <a:endParaRPr kumimoji="1" lang="ko-KR" altLang="en-US" b="1">
              <a:solidFill>
                <a:sysClr val="window" lastClr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Rectangle 21"/>
          <p:cNvSpPr>
            <a:spLocks noGrp="1" noChangeArrowheads="1"/>
          </p:cNvSpPr>
          <p:nvPr>
            <p:ph type="title"/>
          </p:nvPr>
        </p:nvSpPr>
        <p:spPr bwMode="auto">
          <a:xfrm>
            <a:off x="563513" y="72442"/>
            <a:ext cx="4345741" cy="492443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vert="horz" wrap="none" lIns="0" tIns="0" rIns="0" bIns="0" anchor="t" anchorCtr="0">
            <a:spAutoFit/>
          </a:bodyPr>
          <a:lstStyle>
            <a:lvl1pPr algn="l">
              <a:defRPr kumimoji="1" lang="ko-KR" altLang="en-US" sz="3200" b="0" i="0" u="none" strike="noStrike" kern="0" cap="none" spc="-100" normalizeH="0" baseline="0" noProof="0" dirty="0" smtClean="0">
                <a:ln w="12700">
                  <a:noFill/>
                </a:ln>
                <a:solidFill>
                  <a:schemeClr val="bg1"/>
                </a:solidFill>
                <a:effectLst>
                  <a:glow rad="139700">
                    <a:schemeClr val="tx1">
                      <a:lumMod val="95000"/>
                      <a:lumOff val="5000"/>
                      <a:alpha val="40000"/>
                    </a:schemeClr>
                  </a:glow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HY헤드라인M" pitchFamily="18" charset="-127"/>
                <a:ea typeface="HY헤드라인M" pitchFamily="18" charset="-127"/>
                <a:cs typeface="+mn-cs"/>
              </a:defRPr>
            </a:lvl1pPr>
          </a:lstStyle>
          <a:p>
            <a:pPr marL="269875" marR="0" lvl="0" indent="-269875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378835919"/>
      </p:ext>
    </p:extLst>
  </p:cSld>
  <p:clrMapOvr>
    <a:masterClrMapping/>
  </p:clrMapOvr>
  <p:transition spd="slow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hasCustomPrompt="1"/>
          </p:nvPr>
        </p:nvSpPr>
        <p:spPr>
          <a:xfrm>
            <a:off x="747792" y="2276493"/>
            <a:ext cx="7856656" cy="1106475"/>
          </a:xfrm>
        </p:spPr>
        <p:txBody>
          <a:bodyPr anchor="ctr">
            <a:normAutofit/>
          </a:bodyPr>
          <a:lstStyle>
            <a:lvl1pPr>
              <a:defRPr sz="4800" b="1"/>
            </a:lvl1pPr>
          </a:lstStyle>
          <a:p>
            <a:r>
              <a:rPr lang="ko-KR" altLang="en-US" dirty="0"/>
              <a:t>제목 타이틀을 입력하세요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 hasCustomPrompt="1"/>
          </p:nvPr>
        </p:nvSpPr>
        <p:spPr>
          <a:xfrm>
            <a:off x="789002" y="1618279"/>
            <a:ext cx="6400800" cy="622920"/>
          </a:xfrm>
        </p:spPr>
        <p:txBody>
          <a:bodyPr anchor="b">
            <a:normAutofit/>
          </a:bodyPr>
          <a:lstStyle>
            <a:lvl1pPr marL="0" indent="0" algn="l">
              <a:buNone/>
              <a:defRPr sz="28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/>
              <a:t>부제목을 입력하세요</a:t>
            </a:r>
          </a:p>
        </p:txBody>
      </p:sp>
      <p:sp>
        <p:nvSpPr>
          <p:cNvPr id="7" name="직사각형 6"/>
          <p:cNvSpPr/>
          <p:nvPr userDrawn="1"/>
        </p:nvSpPr>
        <p:spPr>
          <a:xfrm rot="16200000">
            <a:off x="-3212042" y="3212041"/>
            <a:ext cx="6858000" cy="43391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3" name="그룹 12"/>
          <p:cNvGrpSpPr/>
          <p:nvPr userDrawn="1"/>
        </p:nvGrpSpPr>
        <p:grpSpPr>
          <a:xfrm>
            <a:off x="-1" y="1181254"/>
            <a:ext cx="468313" cy="3312368"/>
            <a:chOff x="0" y="1250418"/>
            <a:chExt cx="166328" cy="2174553"/>
          </a:xfrm>
        </p:grpSpPr>
        <p:sp>
          <p:nvSpPr>
            <p:cNvPr id="8" name="직사각형 7"/>
            <p:cNvSpPr/>
            <p:nvPr userDrawn="1"/>
          </p:nvSpPr>
          <p:spPr>
            <a:xfrm rot="16200000">
              <a:off x="-279143" y="2979500"/>
              <a:ext cx="724614" cy="16632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직사각형 8"/>
            <p:cNvSpPr/>
            <p:nvPr userDrawn="1"/>
          </p:nvSpPr>
          <p:spPr>
            <a:xfrm rot="16200000">
              <a:off x="-279143" y="2254886"/>
              <a:ext cx="724614" cy="16632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직사각형 9"/>
            <p:cNvSpPr/>
            <p:nvPr userDrawn="1"/>
          </p:nvSpPr>
          <p:spPr>
            <a:xfrm rot="16200000">
              <a:off x="-279143" y="1529561"/>
              <a:ext cx="724614" cy="16632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4" name="직사각형 13"/>
          <p:cNvSpPr/>
          <p:nvPr userDrawn="1"/>
        </p:nvSpPr>
        <p:spPr>
          <a:xfrm>
            <a:off x="6331188" y="6032701"/>
            <a:ext cx="2404826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altLang="ko-KR" sz="2400" b="1" spc="50" dirty="0" err="1">
                <a:ln w="11430"/>
                <a:solidFill>
                  <a:srgbClr val="F5821F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Jae</a:t>
            </a:r>
            <a:r>
              <a:rPr lang="en-US" altLang="ko-KR" sz="2400" b="1" spc="50" dirty="0" err="1">
                <a:ln w="11430"/>
                <a:solidFill>
                  <a:srgbClr val="82C445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hyun</a:t>
            </a:r>
            <a:r>
              <a:rPr lang="en-US" altLang="ko-KR" sz="2400" b="1" spc="50" dirty="0">
                <a:ln w="11430"/>
                <a:solidFill>
                  <a:srgbClr val="006BA8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, </a:t>
            </a:r>
            <a:r>
              <a:rPr lang="en-US" altLang="ko-KR" sz="2400" b="1" spc="50" dirty="0" err="1">
                <a:ln w="11430"/>
                <a:solidFill>
                  <a:srgbClr val="006BA8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Jeon</a:t>
            </a:r>
            <a:endParaRPr lang="en-US" altLang="ko-KR" sz="2400" b="1" spc="50" dirty="0">
              <a:ln w="11430"/>
              <a:solidFill>
                <a:srgbClr val="006BA8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08509511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캡션 있는 그림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 bwMode="auto">
          <a:xfrm>
            <a:off x="0" y="34"/>
            <a:ext cx="9144000" cy="685777"/>
          </a:xfrm>
          <a:prstGeom prst="rect">
            <a:avLst/>
          </a:prstGeom>
          <a:gradFill>
            <a:gsLst>
              <a:gs pos="0">
                <a:schemeClr val="accent4">
                  <a:lumMod val="40000"/>
                  <a:lumOff val="60000"/>
                </a:schemeClr>
              </a:gs>
              <a:gs pos="30000">
                <a:schemeClr val="accent4">
                  <a:lumMod val="60000"/>
                  <a:lumOff val="40000"/>
                </a:schemeClr>
              </a:gs>
              <a:gs pos="70000">
                <a:schemeClr val="accent4">
                  <a:lumMod val="75000"/>
                </a:schemeClr>
              </a:gs>
              <a:gs pos="88000">
                <a:schemeClr val="accent4">
                  <a:lumMod val="50000"/>
                </a:schemeClr>
              </a:gs>
            </a:gsLst>
            <a:lin ang="5400000" scaled="0"/>
          </a:gradFill>
          <a:ln w="127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9050" h="19050"/>
          </a:sp3d>
        </p:spPr>
        <p:txBody>
          <a:bodyPr rtlCol="0" anchor="ctr"/>
          <a:lstStyle/>
          <a:p>
            <a:pPr algn="ctr">
              <a:defRPr/>
            </a:pPr>
            <a:endParaRPr kumimoji="1" lang="ko-KR" altLang="en-US" b="1">
              <a:solidFill>
                <a:sysClr val="window" lastClr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Rectangle 21"/>
          <p:cNvSpPr>
            <a:spLocks noGrp="1" noChangeArrowheads="1"/>
          </p:cNvSpPr>
          <p:nvPr>
            <p:ph type="title"/>
          </p:nvPr>
        </p:nvSpPr>
        <p:spPr bwMode="auto">
          <a:xfrm>
            <a:off x="563513" y="72442"/>
            <a:ext cx="4345741" cy="492443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vert="horz" wrap="none" lIns="0" tIns="0" rIns="0" bIns="0" anchor="t" anchorCtr="0">
            <a:spAutoFit/>
          </a:bodyPr>
          <a:lstStyle>
            <a:lvl1pPr algn="l">
              <a:defRPr kumimoji="1" lang="ko-KR" altLang="en-US" sz="3200" b="0" i="0" u="none" strike="noStrike" kern="0" cap="none" spc="-100" normalizeH="0" baseline="0" noProof="0" dirty="0" smtClean="0">
                <a:ln w="12700">
                  <a:noFill/>
                </a:ln>
                <a:solidFill>
                  <a:schemeClr val="bg1"/>
                </a:solidFill>
                <a:effectLst>
                  <a:glow rad="139700">
                    <a:schemeClr val="tx1">
                      <a:lumMod val="95000"/>
                      <a:lumOff val="5000"/>
                      <a:alpha val="40000"/>
                    </a:schemeClr>
                  </a:glow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HY헤드라인M" pitchFamily="18" charset="-127"/>
                <a:ea typeface="HY헤드라인M" pitchFamily="18" charset="-127"/>
                <a:cs typeface="+mn-cs"/>
              </a:defRPr>
            </a:lvl1pPr>
          </a:lstStyle>
          <a:p>
            <a:pPr marL="269875" marR="0" lvl="0" indent="-269875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940358867"/>
      </p:ext>
    </p:extLst>
  </p:cSld>
  <p:clrMapOvr>
    <a:masterClrMapping/>
  </p:clrMapOvr>
  <p:transition spd="slow"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제목만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251524" y="476672"/>
            <a:ext cx="7416824" cy="504056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800" b="1">
                <a:ln>
                  <a:solidFill>
                    <a:srgbClr val="0070C0"/>
                  </a:solidFill>
                </a:ln>
                <a:gradFill>
                  <a:gsLst>
                    <a:gs pos="33000">
                      <a:schemeClr val="tx1"/>
                    </a:gs>
                    <a:gs pos="100000">
                      <a:srgbClr val="0070C0"/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1" y="6356384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0D29D770-5F3A-4F1A-A5C1-992EFB412D14}" type="slidenum">
              <a:rPr kumimoji="1" lang="ko-KR" altLang="en-US" b="1" smtClean="0">
                <a:solidFill>
                  <a:prstClr val="black">
                    <a:tint val="75000"/>
                  </a:prstClr>
                </a:solidFill>
                <a:latin typeface="굴림" pitchFamily="50" charset="-127"/>
                <a:ea typeface="굴림" pitchFamily="50" charset="-127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kumimoji="1" lang="ko-KR" altLang="en-US" b="1">
              <a:solidFill>
                <a:prstClr val="black">
                  <a:tint val="75000"/>
                </a:prstClr>
              </a:solidFill>
              <a:latin typeface="굴림" pitchFamily="50" charset="-127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08141749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 userDrawn="1"/>
        </p:nvSpPr>
        <p:spPr>
          <a:xfrm>
            <a:off x="16" y="0"/>
            <a:ext cx="9143999" cy="6858000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23000">
                <a:schemeClr val="bg1">
                  <a:lumMod val="76000"/>
                  <a:lumOff val="24000"/>
                </a:schemeClr>
              </a:gs>
              <a:gs pos="100000">
                <a:schemeClr val="bg1">
                  <a:lumMod val="8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2256824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 userDrawn="1"/>
        </p:nvSpPr>
        <p:spPr>
          <a:xfrm>
            <a:off x="7" y="0"/>
            <a:ext cx="9143999" cy="6858000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23000">
                <a:schemeClr val="bg1">
                  <a:lumMod val="76000"/>
                  <a:lumOff val="24000"/>
                </a:schemeClr>
              </a:gs>
              <a:gs pos="100000">
                <a:schemeClr val="bg1">
                  <a:lumMod val="8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1000" b="1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8422215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0672728"/>
      </p:ext>
    </p:extLst>
  </p:cSld>
  <p:clrMapOvr>
    <a:masterClrMapping/>
  </p:clrMapOvr>
  <p:transition spd="slow"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 bwMode="auto">
          <a:xfrm>
            <a:off x="0" y="28"/>
            <a:ext cx="9144000" cy="685777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30000">
                <a:schemeClr val="bg1">
                  <a:lumMod val="75000"/>
                </a:schemeClr>
              </a:gs>
              <a:gs pos="70000">
                <a:schemeClr val="bg1">
                  <a:lumMod val="65000"/>
                </a:schemeClr>
              </a:gs>
              <a:gs pos="88000">
                <a:schemeClr val="bg1">
                  <a:lumMod val="50000"/>
                </a:schemeClr>
              </a:gs>
            </a:gsLst>
            <a:lin ang="5400000" scaled="0"/>
          </a:gradFill>
          <a:ln w="127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9050" h="19050"/>
          </a:sp3d>
        </p:spPr>
        <p:txBody>
          <a:bodyPr rtlCol="0" anchor="ctr"/>
          <a:lstStyle/>
          <a:p>
            <a:pPr algn="ctr">
              <a:defRPr/>
            </a:pPr>
            <a:endParaRPr kumimoji="1" lang="ko-KR" altLang="en-US" b="1">
              <a:solidFill>
                <a:sysClr val="window" lastClr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Rectangle 21"/>
          <p:cNvSpPr>
            <a:spLocks noGrp="1" noChangeArrowheads="1"/>
          </p:cNvSpPr>
          <p:nvPr>
            <p:ph type="title"/>
          </p:nvPr>
        </p:nvSpPr>
        <p:spPr bwMode="auto">
          <a:xfrm>
            <a:off x="563508" y="83069"/>
            <a:ext cx="4065215" cy="461665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vert="horz" wrap="none" lIns="0" tIns="0" rIns="0" bIns="0" anchor="t" anchorCtr="0">
            <a:spAutoFit/>
          </a:bodyPr>
          <a:lstStyle>
            <a:lvl1pPr algn="l">
              <a:defRPr kumimoji="1" lang="ko-KR" altLang="en-US" sz="3000" b="0" i="0" u="none" strike="noStrike" kern="0" cap="none" spc="-100" normalizeH="0" baseline="0" noProof="0" dirty="0" smtClean="0">
                <a:ln w="12700">
                  <a:noFill/>
                </a:ln>
                <a:solidFill>
                  <a:schemeClr val="bg1"/>
                </a:solidFill>
                <a:effectLst>
                  <a:glow rad="139700">
                    <a:schemeClr val="tx1">
                      <a:lumMod val="95000"/>
                      <a:lumOff val="5000"/>
                      <a:alpha val="40000"/>
                    </a:schemeClr>
                  </a:glow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HY헤드라인M" pitchFamily="18" charset="-127"/>
                <a:ea typeface="HY헤드라인M" pitchFamily="18" charset="-127"/>
                <a:cs typeface="+mn-cs"/>
              </a:defRPr>
            </a:lvl1pPr>
          </a:lstStyle>
          <a:p>
            <a:pPr marL="269875" marR="0" lvl="0" indent="-269875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898837832"/>
      </p:ext>
    </p:extLst>
  </p:cSld>
  <p:clrMapOvr>
    <a:masterClrMapping/>
  </p:clrMapOvr>
  <p:transition spd="slow"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구역 머리글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 bwMode="auto">
          <a:xfrm>
            <a:off x="0" y="28"/>
            <a:ext cx="9144000" cy="685777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30000">
                <a:schemeClr val="bg1">
                  <a:lumMod val="75000"/>
                </a:schemeClr>
              </a:gs>
              <a:gs pos="70000">
                <a:schemeClr val="bg1">
                  <a:lumMod val="65000"/>
                </a:schemeClr>
              </a:gs>
              <a:gs pos="88000">
                <a:schemeClr val="bg1">
                  <a:lumMod val="50000"/>
                </a:schemeClr>
              </a:gs>
            </a:gsLst>
            <a:lin ang="5400000" scaled="0"/>
          </a:gradFill>
          <a:ln w="127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9050" h="19050"/>
          </a:sp3d>
        </p:spPr>
        <p:txBody>
          <a:bodyPr rtlCol="0" anchor="ctr"/>
          <a:lstStyle/>
          <a:p>
            <a:pPr algn="ctr">
              <a:defRPr/>
            </a:pPr>
            <a:endParaRPr kumimoji="1" lang="ko-KR" altLang="en-US" b="1">
              <a:solidFill>
                <a:sysClr val="window" lastClr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Rectangle 21"/>
          <p:cNvSpPr>
            <a:spLocks noGrp="1" noChangeArrowheads="1"/>
          </p:cNvSpPr>
          <p:nvPr>
            <p:ph type="title"/>
          </p:nvPr>
        </p:nvSpPr>
        <p:spPr bwMode="auto">
          <a:xfrm>
            <a:off x="563508" y="83069"/>
            <a:ext cx="4065215" cy="461665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vert="horz" wrap="none" lIns="0" tIns="0" rIns="0" bIns="0" anchor="t" anchorCtr="0">
            <a:spAutoFit/>
          </a:bodyPr>
          <a:lstStyle>
            <a:lvl1pPr algn="l">
              <a:defRPr kumimoji="1" lang="ko-KR" altLang="en-US" sz="3000" b="0" i="0" u="none" strike="noStrike" kern="0" cap="none" spc="-100" normalizeH="0" baseline="0" noProof="0" dirty="0" smtClean="0">
                <a:ln w="12700">
                  <a:noFill/>
                </a:ln>
                <a:solidFill>
                  <a:schemeClr val="bg1"/>
                </a:solidFill>
                <a:effectLst>
                  <a:glow rad="139700">
                    <a:schemeClr val="tx1">
                      <a:lumMod val="95000"/>
                      <a:lumOff val="5000"/>
                      <a:alpha val="40000"/>
                    </a:schemeClr>
                  </a:glow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HY헤드라인M" pitchFamily="18" charset="-127"/>
                <a:ea typeface="HY헤드라인M" pitchFamily="18" charset="-127"/>
                <a:cs typeface="+mn-cs"/>
              </a:defRPr>
            </a:lvl1pPr>
          </a:lstStyle>
          <a:p>
            <a:pPr marL="269875" marR="0" lvl="0" indent="-269875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688889994"/>
      </p:ext>
    </p:extLst>
  </p:cSld>
  <p:clrMapOvr>
    <a:masterClrMapping/>
  </p:clrMapOvr>
  <p:transition spd="slow"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 bwMode="auto">
          <a:xfrm>
            <a:off x="0" y="28"/>
            <a:ext cx="9144000" cy="685777"/>
          </a:xfrm>
          <a:prstGeom prst="rect">
            <a:avLst/>
          </a:prstGeom>
          <a:gradFill>
            <a:gsLst>
              <a:gs pos="0">
                <a:srgbClr val="FF99CC"/>
              </a:gs>
              <a:gs pos="30000">
                <a:srgbClr val="FF6699"/>
              </a:gs>
              <a:gs pos="70000">
                <a:srgbClr val="FF0000"/>
              </a:gs>
              <a:gs pos="88000">
                <a:srgbClr val="A50021"/>
              </a:gs>
            </a:gsLst>
            <a:lin ang="5400000" scaled="0"/>
          </a:gradFill>
          <a:ln w="127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9050" h="19050"/>
          </a:sp3d>
        </p:spPr>
        <p:txBody>
          <a:bodyPr rtlCol="0" anchor="ctr"/>
          <a:lstStyle/>
          <a:p>
            <a:pPr algn="ctr">
              <a:defRPr/>
            </a:pPr>
            <a:endParaRPr kumimoji="1" lang="ko-KR" altLang="en-US" b="1">
              <a:solidFill>
                <a:sysClr val="window" lastClr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Rectangle 21"/>
          <p:cNvSpPr>
            <a:spLocks noGrp="1" noChangeArrowheads="1"/>
          </p:cNvSpPr>
          <p:nvPr>
            <p:ph type="title"/>
          </p:nvPr>
        </p:nvSpPr>
        <p:spPr bwMode="auto">
          <a:xfrm>
            <a:off x="563508" y="83069"/>
            <a:ext cx="4065215" cy="461665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vert="horz" wrap="none" lIns="0" tIns="0" rIns="0" bIns="0" anchor="t" anchorCtr="0">
            <a:spAutoFit/>
          </a:bodyPr>
          <a:lstStyle>
            <a:lvl1pPr algn="l">
              <a:defRPr kumimoji="1" lang="ko-KR" altLang="en-US" sz="3000" b="0" i="0" u="none" strike="noStrike" kern="0" cap="none" spc="-100" normalizeH="0" baseline="0" noProof="0" dirty="0" smtClean="0">
                <a:ln w="12700">
                  <a:noFill/>
                </a:ln>
                <a:solidFill>
                  <a:schemeClr val="bg1"/>
                </a:solidFill>
                <a:effectLst>
                  <a:glow rad="139700">
                    <a:schemeClr val="tx1">
                      <a:lumMod val="95000"/>
                      <a:lumOff val="5000"/>
                      <a:alpha val="40000"/>
                    </a:schemeClr>
                  </a:glow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HY헤드라인M" pitchFamily="18" charset="-127"/>
                <a:ea typeface="HY헤드라인M" pitchFamily="18" charset="-127"/>
                <a:cs typeface="+mn-cs"/>
              </a:defRPr>
            </a:lvl1pPr>
          </a:lstStyle>
          <a:p>
            <a:pPr marL="269875" marR="0" lvl="0" indent="-269875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826252797"/>
      </p:ext>
    </p:extLst>
  </p:cSld>
  <p:clrMapOvr>
    <a:masterClrMapping/>
  </p:clrMapOvr>
  <p:transition spd="slow"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구역 머리글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 bwMode="auto">
          <a:xfrm>
            <a:off x="0" y="28"/>
            <a:ext cx="9144000" cy="685777"/>
          </a:xfrm>
          <a:prstGeom prst="rect">
            <a:avLst/>
          </a:prstGeom>
          <a:gradFill>
            <a:gsLst>
              <a:gs pos="0">
                <a:srgbClr val="FF99CC"/>
              </a:gs>
              <a:gs pos="30000">
                <a:srgbClr val="FF6699"/>
              </a:gs>
              <a:gs pos="70000">
                <a:srgbClr val="FF0000"/>
              </a:gs>
              <a:gs pos="88000">
                <a:srgbClr val="A50021"/>
              </a:gs>
            </a:gsLst>
            <a:lin ang="5400000" scaled="0"/>
          </a:gradFill>
          <a:ln w="127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9050" h="19050"/>
          </a:sp3d>
        </p:spPr>
        <p:txBody>
          <a:bodyPr rtlCol="0" anchor="ctr"/>
          <a:lstStyle/>
          <a:p>
            <a:pPr algn="ctr">
              <a:defRPr/>
            </a:pPr>
            <a:endParaRPr kumimoji="1" lang="ko-KR" altLang="en-US" b="1">
              <a:solidFill>
                <a:sysClr val="window" lastClr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Rectangle 21"/>
          <p:cNvSpPr>
            <a:spLocks noGrp="1" noChangeArrowheads="1"/>
          </p:cNvSpPr>
          <p:nvPr>
            <p:ph type="title"/>
          </p:nvPr>
        </p:nvSpPr>
        <p:spPr bwMode="auto">
          <a:xfrm>
            <a:off x="563508" y="83069"/>
            <a:ext cx="4065215" cy="461665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vert="horz" wrap="none" lIns="0" tIns="0" rIns="0" bIns="0" anchor="t" anchorCtr="0">
            <a:spAutoFit/>
          </a:bodyPr>
          <a:lstStyle>
            <a:lvl1pPr algn="l">
              <a:defRPr kumimoji="1" lang="ko-KR" altLang="en-US" sz="3000" b="0" i="0" u="none" strike="noStrike" kern="0" cap="none" spc="-100" normalizeH="0" baseline="0" noProof="0" dirty="0" smtClean="0">
                <a:ln w="12700">
                  <a:noFill/>
                </a:ln>
                <a:solidFill>
                  <a:schemeClr val="bg1"/>
                </a:solidFill>
                <a:effectLst>
                  <a:glow rad="139700">
                    <a:schemeClr val="tx1">
                      <a:lumMod val="95000"/>
                      <a:lumOff val="5000"/>
                      <a:alpha val="40000"/>
                    </a:schemeClr>
                  </a:glow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HY헤드라인M" pitchFamily="18" charset="-127"/>
                <a:ea typeface="HY헤드라인M" pitchFamily="18" charset="-127"/>
                <a:cs typeface="+mn-cs"/>
              </a:defRPr>
            </a:lvl1pPr>
          </a:lstStyle>
          <a:p>
            <a:pPr marL="269875" marR="0" lvl="0" indent="-269875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789744016"/>
      </p:ext>
    </p:extLst>
  </p:cSld>
  <p:clrMapOvr>
    <a:masterClrMapping/>
  </p:clrMapOvr>
  <p:transition spd="slow"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 bwMode="auto">
          <a:xfrm>
            <a:off x="0" y="28"/>
            <a:ext cx="9144000" cy="685777"/>
          </a:xfrm>
          <a:prstGeom prst="rect">
            <a:avLst/>
          </a:prstGeom>
          <a:gradFill>
            <a:gsLst>
              <a:gs pos="0">
                <a:schemeClr val="accent6">
                  <a:lumMod val="40000"/>
                  <a:lumOff val="60000"/>
                </a:schemeClr>
              </a:gs>
              <a:gs pos="30000">
                <a:schemeClr val="accent6">
                  <a:lumMod val="60000"/>
                  <a:lumOff val="40000"/>
                </a:schemeClr>
              </a:gs>
              <a:gs pos="70000">
                <a:schemeClr val="accent6">
                  <a:lumMod val="75000"/>
                </a:schemeClr>
              </a:gs>
              <a:gs pos="88000">
                <a:schemeClr val="accent6">
                  <a:lumMod val="50000"/>
                </a:schemeClr>
              </a:gs>
            </a:gsLst>
            <a:lin ang="5400000" scaled="0"/>
          </a:gradFill>
          <a:ln w="127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9050" h="19050"/>
          </a:sp3d>
        </p:spPr>
        <p:txBody>
          <a:bodyPr rtlCol="0" anchor="ctr"/>
          <a:lstStyle/>
          <a:p>
            <a:pPr algn="ctr">
              <a:defRPr/>
            </a:pPr>
            <a:endParaRPr kumimoji="1" lang="ko-KR" altLang="en-US" b="1">
              <a:solidFill>
                <a:sysClr val="window" lastClr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Rectangle 21"/>
          <p:cNvSpPr>
            <a:spLocks noGrp="1" noChangeArrowheads="1"/>
          </p:cNvSpPr>
          <p:nvPr>
            <p:ph type="title"/>
          </p:nvPr>
        </p:nvSpPr>
        <p:spPr bwMode="auto">
          <a:xfrm>
            <a:off x="563508" y="83069"/>
            <a:ext cx="4065215" cy="461665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vert="horz" wrap="none" lIns="0" tIns="0" rIns="0" bIns="0" anchor="t" anchorCtr="0">
            <a:spAutoFit/>
          </a:bodyPr>
          <a:lstStyle>
            <a:lvl1pPr algn="l">
              <a:defRPr kumimoji="1" lang="ko-KR" altLang="en-US" sz="3000" b="0" i="0" u="none" strike="noStrike" kern="0" cap="none" spc="-100" normalizeH="0" baseline="0" noProof="0" dirty="0" smtClean="0">
                <a:ln w="12700">
                  <a:noFill/>
                </a:ln>
                <a:solidFill>
                  <a:schemeClr val="bg1"/>
                </a:solidFill>
                <a:effectLst>
                  <a:glow rad="139700">
                    <a:schemeClr val="tx1">
                      <a:lumMod val="95000"/>
                      <a:lumOff val="5000"/>
                      <a:alpha val="40000"/>
                    </a:schemeClr>
                  </a:glow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HY헤드라인M" pitchFamily="18" charset="-127"/>
                <a:ea typeface="HY헤드라인M" pitchFamily="18" charset="-127"/>
                <a:cs typeface="+mn-cs"/>
              </a:defRPr>
            </a:lvl1pPr>
          </a:lstStyle>
          <a:p>
            <a:pPr marL="269875" marR="0" lvl="0" indent="-269875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490205036"/>
      </p:ext>
    </p:extLst>
  </p:cSld>
  <p:clrMapOvr>
    <a:masterClrMapping/>
  </p:clrMapOvr>
  <p:transition spd="slow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457200" y="1202467"/>
            <a:ext cx="8229600" cy="778098"/>
          </a:xfrm>
        </p:spPr>
        <p:txBody>
          <a:bodyPr>
            <a:normAutofit/>
          </a:bodyPr>
          <a:lstStyle>
            <a:lvl1pPr algn="ctr">
              <a:defRPr sz="3600"/>
            </a:lvl1pPr>
          </a:lstStyle>
          <a:p>
            <a:r>
              <a:rPr lang="ko-KR" altLang="en-US" dirty="0"/>
              <a:t>목 차 부분입니다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" name="직사각형 2"/>
          <p:cNvSpPr/>
          <p:nvPr userDrawn="1"/>
        </p:nvSpPr>
        <p:spPr>
          <a:xfrm>
            <a:off x="0" y="0"/>
            <a:ext cx="9144000" cy="18864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" name="직사각형 3"/>
          <p:cNvSpPr/>
          <p:nvPr userDrawn="1"/>
        </p:nvSpPr>
        <p:spPr>
          <a:xfrm>
            <a:off x="3121826" y="0"/>
            <a:ext cx="966152" cy="18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/>
          <p:cNvSpPr/>
          <p:nvPr userDrawn="1"/>
        </p:nvSpPr>
        <p:spPr>
          <a:xfrm>
            <a:off x="4087982" y="0"/>
            <a:ext cx="966152" cy="18864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 userDrawn="1"/>
        </p:nvSpPr>
        <p:spPr>
          <a:xfrm>
            <a:off x="5055076" y="0"/>
            <a:ext cx="966152" cy="18864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텍스트 개체 틀 13"/>
          <p:cNvSpPr>
            <a:spLocks noGrp="1"/>
          </p:cNvSpPr>
          <p:nvPr>
            <p:ph type="body" sz="quarter" idx="10" hasCustomPrompt="1"/>
          </p:nvPr>
        </p:nvSpPr>
        <p:spPr>
          <a:xfrm>
            <a:off x="2339752" y="2665511"/>
            <a:ext cx="5230326" cy="576262"/>
          </a:xfrm>
        </p:spPr>
        <p:txBody>
          <a:bodyPr>
            <a:no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>
            <a:lvl1pPr>
              <a:buNone/>
              <a:defRPr sz="3600" b="1" cap="none" spc="5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altLang="ko-KR" dirty="0"/>
              <a:t> 01.   </a:t>
            </a:r>
            <a:r>
              <a:rPr lang="ko-KR" altLang="en-US" dirty="0"/>
              <a:t>목차</a:t>
            </a:r>
          </a:p>
        </p:txBody>
      </p:sp>
      <p:sp>
        <p:nvSpPr>
          <p:cNvPr id="15" name="텍스트 개체 틀 13"/>
          <p:cNvSpPr>
            <a:spLocks noGrp="1"/>
          </p:cNvSpPr>
          <p:nvPr>
            <p:ph type="body" sz="quarter" idx="11" hasCustomPrompt="1"/>
          </p:nvPr>
        </p:nvSpPr>
        <p:spPr>
          <a:xfrm>
            <a:off x="2339752" y="3547174"/>
            <a:ext cx="5230326" cy="576262"/>
          </a:xfrm>
        </p:spPr>
        <p:txBody>
          <a:bodyPr>
            <a:no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>
            <a:lvl1pPr>
              <a:buNone/>
              <a:defRPr sz="3600" b="1" cap="none" spc="50">
                <a:ln w="11430"/>
                <a:solidFill>
                  <a:schemeClr val="accent4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altLang="ko-KR" dirty="0"/>
              <a:t> 02.  </a:t>
            </a:r>
            <a:r>
              <a:rPr lang="ko-KR" altLang="en-US" dirty="0"/>
              <a:t>목차</a:t>
            </a:r>
          </a:p>
        </p:txBody>
      </p:sp>
      <p:sp>
        <p:nvSpPr>
          <p:cNvPr id="16" name="텍스트 개체 틀 13"/>
          <p:cNvSpPr>
            <a:spLocks noGrp="1"/>
          </p:cNvSpPr>
          <p:nvPr>
            <p:ph type="body" sz="quarter" idx="12" hasCustomPrompt="1"/>
          </p:nvPr>
        </p:nvSpPr>
        <p:spPr>
          <a:xfrm>
            <a:off x="2339752" y="4428837"/>
            <a:ext cx="5230326" cy="576262"/>
          </a:xfrm>
        </p:spPr>
        <p:txBody>
          <a:bodyPr>
            <a:no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>
            <a:lvl1pPr>
              <a:buNone/>
              <a:defRPr sz="3600" b="1" cap="none" spc="50">
                <a:ln w="11430"/>
                <a:solidFill>
                  <a:schemeClr val="accent5">
                    <a:lumMod val="75000"/>
                  </a:schemeClr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altLang="ko-KR" dirty="0"/>
              <a:t> 03.   </a:t>
            </a:r>
            <a:r>
              <a:rPr lang="ko-KR" altLang="en-US" dirty="0"/>
              <a:t>목차</a:t>
            </a:r>
          </a:p>
        </p:txBody>
      </p:sp>
    </p:spTree>
    <p:extLst>
      <p:ext uri="{BB962C8B-B14F-4D97-AF65-F5344CB8AC3E}">
        <p14:creationId xmlns:p14="http://schemas.microsoft.com/office/powerpoint/2010/main" val="146215784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콘텐츠 2개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 bwMode="auto">
          <a:xfrm>
            <a:off x="0" y="28"/>
            <a:ext cx="9144000" cy="685777"/>
          </a:xfrm>
          <a:prstGeom prst="rect">
            <a:avLst/>
          </a:prstGeom>
          <a:gradFill>
            <a:gsLst>
              <a:gs pos="0">
                <a:schemeClr val="accent6">
                  <a:lumMod val="40000"/>
                  <a:lumOff val="60000"/>
                </a:schemeClr>
              </a:gs>
              <a:gs pos="30000">
                <a:schemeClr val="accent6">
                  <a:lumMod val="60000"/>
                  <a:lumOff val="40000"/>
                </a:schemeClr>
              </a:gs>
              <a:gs pos="70000">
                <a:schemeClr val="accent6">
                  <a:lumMod val="75000"/>
                </a:schemeClr>
              </a:gs>
              <a:gs pos="88000">
                <a:schemeClr val="accent6">
                  <a:lumMod val="50000"/>
                </a:schemeClr>
              </a:gs>
            </a:gsLst>
            <a:lin ang="5400000" scaled="0"/>
          </a:gradFill>
          <a:ln w="127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9050" h="19050"/>
          </a:sp3d>
        </p:spPr>
        <p:txBody>
          <a:bodyPr rtlCol="0" anchor="ctr"/>
          <a:lstStyle/>
          <a:p>
            <a:pPr algn="ctr">
              <a:defRPr/>
            </a:pPr>
            <a:endParaRPr kumimoji="1" lang="ko-KR" altLang="en-US" b="1">
              <a:solidFill>
                <a:sysClr val="window" lastClr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Rectangle 21"/>
          <p:cNvSpPr>
            <a:spLocks noGrp="1" noChangeArrowheads="1"/>
          </p:cNvSpPr>
          <p:nvPr>
            <p:ph type="title"/>
          </p:nvPr>
        </p:nvSpPr>
        <p:spPr bwMode="auto">
          <a:xfrm>
            <a:off x="563508" y="83069"/>
            <a:ext cx="4065215" cy="461665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vert="horz" wrap="none" lIns="0" tIns="0" rIns="0" bIns="0" anchor="t" anchorCtr="0">
            <a:spAutoFit/>
          </a:bodyPr>
          <a:lstStyle>
            <a:lvl1pPr algn="l">
              <a:defRPr kumimoji="1" lang="ko-KR" altLang="en-US" sz="3000" b="0" i="0" u="none" strike="noStrike" kern="0" cap="none" spc="-100" normalizeH="0" baseline="0" noProof="0" dirty="0" smtClean="0">
                <a:ln w="12700">
                  <a:noFill/>
                </a:ln>
                <a:solidFill>
                  <a:schemeClr val="bg1"/>
                </a:solidFill>
                <a:effectLst>
                  <a:glow rad="139700">
                    <a:schemeClr val="tx1">
                      <a:lumMod val="95000"/>
                      <a:lumOff val="5000"/>
                      <a:alpha val="40000"/>
                    </a:schemeClr>
                  </a:glow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HY헤드라인M" pitchFamily="18" charset="-127"/>
                <a:ea typeface="HY헤드라인M" pitchFamily="18" charset="-127"/>
                <a:cs typeface="+mn-cs"/>
              </a:defRPr>
            </a:lvl1pPr>
          </a:lstStyle>
          <a:p>
            <a:pPr marL="269875" marR="0" lvl="0" indent="-269875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74424733"/>
      </p:ext>
    </p:extLst>
  </p:cSld>
  <p:clrMapOvr>
    <a:masterClrMapping/>
  </p:clrMapOvr>
  <p:transition spd="slow"/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 bwMode="auto">
          <a:xfrm>
            <a:off x="0" y="28"/>
            <a:ext cx="9144000" cy="685777"/>
          </a:xfrm>
          <a:prstGeom prst="rect">
            <a:avLst/>
          </a:prstGeom>
          <a:gradFill>
            <a:gsLst>
              <a:gs pos="0">
                <a:srgbClr val="FFFFCC"/>
              </a:gs>
              <a:gs pos="30000">
                <a:srgbClr val="FFFF66"/>
              </a:gs>
              <a:gs pos="70000">
                <a:srgbClr val="FFFF00"/>
              </a:gs>
              <a:gs pos="88000">
                <a:srgbClr val="C0BC00"/>
              </a:gs>
            </a:gsLst>
            <a:lin ang="5400000" scaled="0"/>
          </a:gradFill>
          <a:ln w="127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9050" h="19050"/>
          </a:sp3d>
        </p:spPr>
        <p:txBody>
          <a:bodyPr rtlCol="0" anchor="ctr"/>
          <a:lstStyle/>
          <a:p>
            <a:pPr algn="ctr">
              <a:defRPr/>
            </a:pPr>
            <a:endParaRPr kumimoji="1" lang="ko-KR" altLang="en-US" b="1">
              <a:solidFill>
                <a:sysClr val="window" lastClr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Rectangle 21"/>
          <p:cNvSpPr>
            <a:spLocks noGrp="1" noChangeArrowheads="1"/>
          </p:cNvSpPr>
          <p:nvPr>
            <p:ph type="title"/>
          </p:nvPr>
        </p:nvSpPr>
        <p:spPr bwMode="auto">
          <a:xfrm>
            <a:off x="563508" y="83069"/>
            <a:ext cx="4065215" cy="461665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vert="horz" wrap="none" lIns="0" tIns="0" rIns="0" bIns="0" anchor="t" anchorCtr="0">
            <a:spAutoFit/>
          </a:bodyPr>
          <a:lstStyle>
            <a:lvl1pPr algn="l">
              <a:defRPr kumimoji="1" lang="ko-KR" altLang="en-US" sz="3000" b="0" i="0" u="none" strike="noStrike" kern="0" cap="none" spc="-100" normalizeH="0" baseline="0" noProof="0" dirty="0" smtClean="0">
                <a:ln w="12700">
                  <a:noFill/>
                </a:ln>
                <a:solidFill>
                  <a:schemeClr val="bg1"/>
                </a:solidFill>
                <a:effectLst>
                  <a:glow rad="139700">
                    <a:schemeClr val="tx1">
                      <a:lumMod val="95000"/>
                      <a:lumOff val="5000"/>
                      <a:alpha val="40000"/>
                    </a:schemeClr>
                  </a:glow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HY헤드라인M" pitchFamily="18" charset="-127"/>
                <a:ea typeface="HY헤드라인M" pitchFamily="18" charset="-127"/>
                <a:cs typeface="+mn-cs"/>
              </a:defRPr>
            </a:lvl1pPr>
          </a:lstStyle>
          <a:p>
            <a:pPr marL="269875" marR="0" lvl="0" indent="-269875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042274410"/>
      </p:ext>
    </p:extLst>
  </p:cSld>
  <p:clrMapOvr>
    <a:masterClrMapping/>
  </p:clrMapOvr>
  <p:transition spd="slow"/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비교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 bwMode="auto">
          <a:xfrm>
            <a:off x="0" y="28"/>
            <a:ext cx="9144000" cy="685777"/>
          </a:xfrm>
          <a:prstGeom prst="rect">
            <a:avLst/>
          </a:prstGeom>
          <a:gradFill>
            <a:gsLst>
              <a:gs pos="0">
                <a:srgbClr val="FFFFCC"/>
              </a:gs>
              <a:gs pos="30000">
                <a:srgbClr val="FFFF66"/>
              </a:gs>
              <a:gs pos="70000">
                <a:srgbClr val="FFFF00"/>
              </a:gs>
              <a:gs pos="88000">
                <a:srgbClr val="C0BC00"/>
              </a:gs>
            </a:gsLst>
            <a:lin ang="5400000" scaled="0"/>
          </a:gradFill>
          <a:ln w="127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9050" h="19050"/>
          </a:sp3d>
        </p:spPr>
        <p:txBody>
          <a:bodyPr rtlCol="0" anchor="ctr"/>
          <a:lstStyle/>
          <a:p>
            <a:pPr algn="ctr">
              <a:defRPr/>
            </a:pPr>
            <a:endParaRPr kumimoji="1" lang="ko-KR" altLang="en-US" b="1">
              <a:solidFill>
                <a:sysClr val="window" lastClr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Rectangle 21"/>
          <p:cNvSpPr>
            <a:spLocks noGrp="1" noChangeArrowheads="1"/>
          </p:cNvSpPr>
          <p:nvPr>
            <p:ph type="title"/>
          </p:nvPr>
        </p:nvSpPr>
        <p:spPr bwMode="auto">
          <a:xfrm>
            <a:off x="563508" y="83069"/>
            <a:ext cx="4065215" cy="461665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vert="horz" wrap="none" lIns="0" tIns="0" rIns="0" bIns="0" anchor="t" anchorCtr="0">
            <a:spAutoFit/>
          </a:bodyPr>
          <a:lstStyle>
            <a:lvl1pPr algn="l">
              <a:defRPr kumimoji="1" lang="ko-KR" altLang="en-US" sz="3000" b="0" i="0" u="none" strike="noStrike" kern="0" cap="none" spc="-100" normalizeH="0" baseline="0" noProof="0" dirty="0" smtClean="0">
                <a:ln w="12700">
                  <a:noFill/>
                </a:ln>
                <a:solidFill>
                  <a:schemeClr val="bg1"/>
                </a:solidFill>
                <a:effectLst>
                  <a:glow rad="139700">
                    <a:schemeClr val="tx1">
                      <a:lumMod val="95000"/>
                      <a:lumOff val="5000"/>
                      <a:alpha val="40000"/>
                    </a:schemeClr>
                  </a:glow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HY헤드라인M" pitchFamily="18" charset="-127"/>
                <a:ea typeface="HY헤드라인M" pitchFamily="18" charset="-127"/>
                <a:cs typeface="+mn-cs"/>
              </a:defRPr>
            </a:lvl1pPr>
          </a:lstStyle>
          <a:p>
            <a:pPr marL="269875" marR="0" lvl="0" indent="-269875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30293383"/>
      </p:ext>
    </p:extLst>
  </p:cSld>
  <p:clrMapOvr>
    <a:masterClrMapping/>
  </p:clrMapOvr>
  <p:transition spd="slow"/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 bwMode="auto">
          <a:xfrm>
            <a:off x="0" y="28"/>
            <a:ext cx="9144000" cy="685777"/>
          </a:xfrm>
          <a:prstGeom prst="rect">
            <a:avLst/>
          </a:prstGeom>
          <a:gradFill>
            <a:gsLst>
              <a:gs pos="0">
                <a:schemeClr val="accent3">
                  <a:lumMod val="40000"/>
                  <a:lumOff val="60000"/>
                </a:schemeClr>
              </a:gs>
              <a:gs pos="30000">
                <a:schemeClr val="accent3">
                  <a:lumMod val="60000"/>
                  <a:lumOff val="40000"/>
                </a:schemeClr>
              </a:gs>
              <a:gs pos="70000">
                <a:schemeClr val="accent3">
                  <a:lumMod val="75000"/>
                </a:schemeClr>
              </a:gs>
              <a:gs pos="88000">
                <a:schemeClr val="accent3">
                  <a:lumMod val="50000"/>
                </a:schemeClr>
              </a:gs>
            </a:gsLst>
            <a:lin ang="5400000" scaled="0"/>
          </a:gradFill>
          <a:ln w="127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9050" h="19050"/>
          </a:sp3d>
        </p:spPr>
        <p:txBody>
          <a:bodyPr rtlCol="0" anchor="ctr"/>
          <a:lstStyle/>
          <a:p>
            <a:pPr algn="ctr">
              <a:defRPr/>
            </a:pPr>
            <a:endParaRPr kumimoji="1" lang="ko-KR" altLang="en-US" b="1">
              <a:solidFill>
                <a:sysClr val="window" lastClr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Rectangle 21"/>
          <p:cNvSpPr>
            <a:spLocks noGrp="1" noChangeArrowheads="1"/>
          </p:cNvSpPr>
          <p:nvPr>
            <p:ph type="title"/>
          </p:nvPr>
        </p:nvSpPr>
        <p:spPr bwMode="auto">
          <a:xfrm>
            <a:off x="563508" y="83069"/>
            <a:ext cx="4065215" cy="461665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vert="horz" wrap="none" lIns="0" tIns="0" rIns="0" bIns="0" anchor="t" anchorCtr="0">
            <a:spAutoFit/>
          </a:bodyPr>
          <a:lstStyle>
            <a:lvl1pPr algn="l">
              <a:defRPr kumimoji="1" lang="ko-KR" altLang="en-US" sz="3000" b="0" i="0" u="none" strike="noStrike" kern="0" cap="none" spc="-100" normalizeH="0" baseline="0" noProof="0" dirty="0" smtClean="0">
                <a:ln w="12700">
                  <a:noFill/>
                </a:ln>
                <a:solidFill>
                  <a:schemeClr val="bg1"/>
                </a:solidFill>
                <a:effectLst>
                  <a:glow rad="139700">
                    <a:schemeClr val="tx1">
                      <a:lumMod val="95000"/>
                      <a:lumOff val="5000"/>
                      <a:alpha val="40000"/>
                    </a:schemeClr>
                  </a:glow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HY헤드라인M" pitchFamily="18" charset="-127"/>
                <a:ea typeface="HY헤드라인M" pitchFamily="18" charset="-127"/>
                <a:cs typeface="+mn-cs"/>
              </a:defRPr>
            </a:lvl1pPr>
          </a:lstStyle>
          <a:p>
            <a:pPr marL="269875" marR="0" lvl="0" indent="-269875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445461821"/>
      </p:ext>
    </p:extLst>
  </p:cSld>
  <p:clrMapOvr>
    <a:masterClrMapping/>
  </p:clrMapOvr>
  <p:transition spd="slow"/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만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 bwMode="auto">
          <a:xfrm>
            <a:off x="0" y="28"/>
            <a:ext cx="9144000" cy="685777"/>
          </a:xfrm>
          <a:prstGeom prst="rect">
            <a:avLst/>
          </a:prstGeom>
          <a:gradFill>
            <a:gsLst>
              <a:gs pos="0">
                <a:schemeClr val="accent3">
                  <a:lumMod val="40000"/>
                  <a:lumOff val="60000"/>
                </a:schemeClr>
              </a:gs>
              <a:gs pos="30000">
                <a:schemeClr val="accent3">
                  <a:lumMod val="60000"/>
                  <a:lumOff val="40000"/>
                </a:schemeClr>
              </a:gs>
              <a:gs pos="70000">
                <a:schemeClr val="accent3">
                  <a:lumMod val="75000"/>
                </a:schemeClr>
              </a:gs>
              <a:gs pos="88000">
                <a:schemeClr val="accent3">
                  <a:lumMod val="50000"/>
                </a:schemeClr>
              </a:gs>
            </a:gsLst>
            <a:lin ang="5400000" scaled="0"/>
          </a:gradFill>
          <a:ln w="127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9050" h="19050"/>
          </a:sp3d>
        </p:spPr>
        <p:txBody>
          <a:bodyPr rtlCol="0" anchor="ctr"/>
          <a:lstStyle/>
          <a:p>
            <a:pPr algn="ctr">
              <a:defRPr/>
            </a:pPr>
            <a:endParaRPr kumimoji="1" lang="ko-KR" altLang="en-US" b="1">
              <a:solidFill>
                <a:sysClr val="window" lastClr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Rectangle 21"/>
          <p:cNvSpPr>
            <a:spLocks noGrp="1" noChangeArrowheads="1"/>
          </p:cNvSpPr>
          <p:nvPr>
            <p:ph type="title"/>
          </p:nvPr>
        </p:nvSpPr>
        <p:spPr bwMode="auto">
          <a:xfrm>
            <a:off x="563508" y="83069"/>
            <a:ext cx="4065215" cy="461665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vert="horz" wrap="none" lIns="0" tIns="0" rIns="0" bIns="0" anchor="t" anchorCtr="0">
            <a:spAutoFit/>
          </a:bodyPr>
          <a:lstStyle>
            <a:lvl1pPr algn="l">
              <a:defRPr kumimoji="1" lang="ko-KR" altLang="en-US" sz="3000" b="0" i="0" u="none" strike="noStrike" kern="0" cap="none" spc="-100" normalizeH="0" baseline="0" noProof="0" dirty="0" smtClean="0">
                <a:ln w="12700">
                  <a:noFill/>
                </a:ln>
                <a:solidFill>
                  <a:schemeClr val="bg1"/>
                </a:solidFill>
                <a:effectLst>
                  <a:glow rad="139700">
                    <a:schemeClr val="tx1">
                      <a:lumMod val="95000"/>
                      <a:lumOff val="5000"/>
                      <a:alpha val="40000"/>
                    </a:schemeClr>
                  </a:glow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HY헤드라인M" pitchFamily="18" charset="-127"/>
                <a:ea typeface="HY헤드라인M" pitchFamily="18" charset="-127"/>
                <a:cs typeface="+mn-cs"/>
              </a:defRPr>
            </a:lvl1pPr>
          </a:lstStyle>
          <a:p>
            <a:pPr marL="269875" marR="0" lvl="0" indent="-269875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814887996"/>
      </p:ext>
    </p:extLst>
  </p:cSld>
  <p:clrMapOvr>
    <a:masterClrMapping/>
  </p:clrMapOvr>
  <p:transition spd="slow"/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 bwMode="auto">
          <a:xfrm>
            <a:off x="0" y="28"/>
            <a:ext cx="9144000" cy="685777"/>
          </a:xfrm>
          <a:prstGeom prst="rect">
            <a:avLst/>
          </a:prstGeom>
          <a:gradFill>
            <a:gsLst>
              <a:gs pos="0">
                <a:schemeClr val="accent5">
                  <a:lumMod val="40000"/>
                  <a:lumOff val="60000"/>
                </a:schemeClr>
              </a:gs>
              <a:gs pos="30000">
                <a:schemeClr val="accent5">
                  <a:lumMod val="60000"/>
                  <a:lumOff val="40000"/>
                </a:schemeClr>
              </a:gs>
              <a:gs pos="70000">
                <a:schemeClr val="accent5">
                  <a:lumMod val="75000"/>
                </a:schemeClr>
              </a:gs>
              <a:gs pos="88000">
                <a:schemeClr val="accent5">
                  <a:lumMod val="50000"/>
                </a:schemeClr>
              </a:gs>
            </a:gsLst>
            <a:lin ang="5400000" scaled="0"/>
          </a:gradFill>
          <a:ln w="127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9050" h="19050"/>
          </a:sp3d>
        </p:spPr>
        <p:txBody>
          <a:bodyPr rtlCol="0" anchor="ctr"/>
          <a:lstStyle/>
          <a:p>
            <a:pPr algn="ctr">
              <a:defRPr/>
            </a:pPr>
            <a:endParaRPr kumimoji="1" lang="ko-KR" altLang="en-US" b="1">
              <a:solidFill>
                <a:sysClr val="window" lastClr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Rectangle 21"/>
          <p:cNvSpPr>
            <a:spLocks noGrp="1" noChangeArrowheads="1"/>
          </p:cNvSpPr>
          <p:nvPr>
            <p:ph type="title"/>
          </p:nvPr>
        </p:nvSpPr>
        <p:spPr bwMode="auto">
          <a:xfrm>
            <a:off x="563510" y="72436"/>
            <a:ext cx="4345741" cy="492443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vert="horz" wrap="none" lIns="0" tIns="0" rIns="0" bIns="0" anchor="t" anchorCtr="0">
            <a:spAutoFit/>
          </a:bodyPr>
          <a:lstStyle>
            <a:lvl1pPr algn="l">
              <a:defRPr kumimoji="1" lang="ko-KR" altLang="en-US" sz="3200" b="0" i="0" u="none" strike="noStrike" kern="0" cap="none" spc="-100" normalizeH="0" baseline="0" noProof="0" dirty="0" smtClean="0">
                <a:ln w="12700">
                  <a:noFill/>
                </a:ln>
                <a:solidFill>
                  <a:schemeClr val="bg1"/>
                </a:solidFill>
                <a:effectLst>
                  <a:glow rad="139700">
                    <a:schemeClr val="tx1">
                      <a:lumMod val="95000"/>
                      <a:lumOff val="5000"/>
                      <a:alpha val="40000"/>
                    </a:schemeClr>
                  </a:glow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HY헤드라인M" pitchFamily="18" charset="-127"/>
                <a:ea typeface="HY헤드라인M" pitchFamily="18" charset="-127"/>
                <a:cs typeface="+mn-cs"/>
              </a:defRPr>
            </a:lvl1pPr>
          </a:lstStyle>
          <a:p>
            <a:pPr marL="269875" marR="0" lvl="0" indent="-269875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4215964629"/>
      </p:ext>
    </p:extLst>
  </p:cSld>
  <p:clrMapOvr>
    <a:masterClrMapping/>
  </p:clrMapOvr>
  <p:transition spd="slow"/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캡션 있는 콘텐츠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 bwMode="auto">
          <a:xfrm>
            <a:off x="0" y="28"/>
            <a:ext cx="9144000" cy="685777"/>
          </a:xfrm>
          <a:prstGeom prst="rect">
            <a:avLst/>
          </a:prstGeom>
          <a:gradFill>
            <a:gsLst>
              <a:gs pos="0">
                <a:schemeClr val="accent5">
                  <a:lumMod val="40000"/>
                  <a:lumOff val="60000"/>
                </a:schemeClr>
              </a:gs>
              <a:gs pos="30000">
                <a:schemeClr val="accent5">
                  <a:lumMod val="60000"/>
                  <a:lumOff val="40000"/>
                </a:schemeClr>
              </a:gs>
              <a:gs pos="70000">
                <a:schemeClr val="accent5">
                  <a:lumMod val="75000"/>
                </a:schemeClr>
              </a:gs>
              <a:gs pos="88000">
                <a:schemeClr val="accent5">
                  <a:lumMod val="50000"/>
                </a:schemeClr>
              </a:gs>
            </a:gsLst>
            <a:lin ang="5400000" scaled="0"/>
          </a:gradFill>
          <a:ln w="127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9050" h="19050"/>
          </a:sp3d>
        </p:spPr>
        <p:txBody>
          <a:bodyPr rtlCol="0" anchor="ctr"/>
          <a:lstStyle/>
          <a:p>
            <a:pPr algn="ctr">
              <a:defRPr/>
            </a:pPr>
            <a:endParaRPr kumimoji="1" lang="ko-KR" altLang="en-US" b="1">
              <a:solidFill>
                <a:sysClr val="window" lastClr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Rectangle 21"/>
          <p:cNvSpPr>
            <a:spLocks noGrp="1" noChangeArrowheads="1"/>
          </p:cNvSpPr>
          <p:nvPr>
            <p:ph type="title"/>
          </p:nvPr>
        </p:nvSpPr>
        <p:spPr bwMode="auto">
          <a:xfrm>
            <a:off x="563510" y="72436"/>
            <a:ext cx="4345741" cy="492443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vert="horz" wrap="none" lIns="0" tIns="0" rIns="0" bIns="0" anchor="t" anchorCtr="0">
            <a:spAutoFit/>
          </a:bodyPr>
          <a:lstStyle>
            <a:lvl1pPr algn="l">
              <a:defRPr kumimoji="1" lang="ko-KR" altLang="en-US" sz="3200" b="0" i="0" u="none" strike="noStrike" kern="0" cap="none" spc="-100" normalizeH="0" baseline="0" noProof="0" dirty="0" smtClean="0">
                <a:ln w="12700">
                  <a:noFill/>
                </a:ln>
                <a:solidFill>
                  <a:schemeClr val="bg1"/>
                </a:solidFill>
                <a:effectLst>
                  <a:glow rad="139700">
                    <a:schemeClr val="tx1">
                      <a:lumMod val="95000"/>
                      <a:lumOff val="5000"/>
                      <a:alpha val="40000"/>
                    </a:schemeClr>
                  </a:glow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HY헤드라인M" pitchFamily="18" charset="-127"/>
                <a:ea typeface="HY헤드라인M" pitchFamily="18" charset="-127"/>
                <a:cs typeface="+mn-cs"/>
              </a:defRPr>
            </a:lvl1pPr>
          </a:lstStyle>
          <a:p>
            <a:pPr marL="269875" marR="0" lvl="0" indent="-269875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926070254"/>
      </p:ext>
    </p:extLst>
  </p:cSld>
  <p:clrMapOvr>
    <a:masterClrMapping/>
  </p:clrMapOvr>
  <p:transition spd="slow"/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 bwMode="auto">
          <a:xfrm>
            <a:off x="0" y="28"/>
            <a:ext cx="9144000" cy="685777"/>
          </a:xfrm>
          <a:prstGeom prst="rect">
            <a:avLst/>
          </a:prstGeom>
          <a:gradFill>
            <a:gsLst>
              <a:gs pos="0">
                <a:schemeClr val="accent4">
                  <a:lumMod val="40000"/>
                  <a:lumOff val="60000"/>
                </a:schemeClr>
              </a:gs>
              <a:gs pos="30000">
                <a:schemeClr val="accent4">
                  <a:lumMod val="60000"/>
                  <a:lumOff val="40000"/>
                </a:schemeClr>
              </a:gs>
              <a:gs pos="70000">
                <a:schemeClr val="accent4">
                  <a:lumMod val="75000"/>
                </a:schemeClr>
              </a:gs>
              <a:gs pos="88000">
                <a:schemeClr val="accent4">
                  <a:lumMod val="50000"/>
                </a:schemeClr>
              </a:gs>
            </a:gsLst>
            <a:lin ang="5400000" scaled="0"/>
          </a:gradFill>
          <a:ln w="127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9050" h="19050"/>
          </a:sp3d>
        </p:spPr>
        <p:txBody>
          <a:bodyPr rtlCol="0" anchor="ctr"/>
          <a:lstStyle/>
          <a:p>
            <a:pPr algn="ctr">
              <a:defRPr/>
            </a:pPr>
            <a:endParaRPr kumimoji="1" lang="ko-KR" altLang="en-US" b="1">
              <a:solidFill>
                <a:sysClr val="window" lastClr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Rectangle 21"/>
          <p:cNvSpPr>
            <a:spLocks noGrp="1" noChangeArrowheads="1"/>
          </p:cNvSpPr>
          <p:nvPr>
            <p:ph type="title"/>
          </p:nvPr>
        </p:nvSpPr>
        <p:spPr bwMode="auto">
          <a:xfrm>
            <a:off x="563510" y="72436"/>
            <a:ext cx="4345741" cy="492443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vert="horz" wrap="none" lIns="0" tIns="0" rIns="0" bIns="0" anchor="t" anchorCtr="0">
            <a:spAutoFit/>
          </a:bodyPr>
          <a:lstStyle>
            <a:lvl1pPr algn="l">
              <a:defRPr kumimoji="1" lang="ko-KR" altLang="en-US" sz="3200" b="0" i="0" u="none" strike="noStrike" kern="0" cap="none" spc="-100" normalizeH="0" baseline="0" noProof="0" dirty="0" smtClean="0">
                <a:ln w="12700">
                  <a:noFill/>
                </a:ln>
                <a:solidFill>
                  <a:schemeClr val="bg1"/>
                </a:solidFill>
                <a:effectLst>
                  <a:glow rad="139700">
                    <a:schemeClr val="tx1">
                      <a:lumMod val="95000"/>
                      <a:lumOff val="5000"/>
                      <a:alpha val="40000"/>
                    </a:schemeClr>
                  </a:glow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HY헤드라인M" pitchFamily="18" charset="-127"/>
                <a:ea typeface="HY헤드라인M" pitchFamily="18" charset="-127"/>
                <a:cs typeface="+mn-cs"/>
              </a:defRPr>
            </a:lvl1pPr>
          </a:lstStyle>
          <a:p>
            <a:pPr marL="269875" marR="0" lvl="0" indent="-269875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670089007"/>
      </p:ext>
    </p:extLst>
  </p:cSld>
  <p:clrMapOvr>
    <a:masterClrMapping/>
  </p:clrMapOvr>
  <p:transition spd="slow"/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캡션 있는 그림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 bwMode="auto">
          <a:xfrm>
            <a:off x="0" y="28"/>
            <a:ext cx="9144000" cy="685777"/>
          </a:xfrm>
          <a:prstGeom prst="rect">
            <a:avLst/>
          </a:prstGeom>
          <a:gradFill>
            <a:gsLst>
              <a:gs pos="0">
                <a:schemeClr val="accent4">
                  <a:lumMod val="40000"/>
                  <a:lumOff val="60000"/>
                </a:schemeClr>
              </a:gs>
              <a:gs pos="30000">
                <a:schemeClr val="accent4">
                  <a:lumMod val="60000"/>
                  <a:lumOff val="40000"/>
                </a:schemeClr>
              </a:gs>
              <a:gs pos="70000">
                <a:schemeClr val="accent4">
                  <a:lumMod val="75000"/>
                </a:schemeClr>
              </a:gs>
              <a:gs pos="88000">
                <a:schemeClr val="accent4">
                  <a:lumMod val="50000"/>
                </a:schemeClr>
              </a:gs>
            </a:gsLst>
            <a:lin ang="5400000" scaled="0"/>
          </a:gradFill>
          <a:ln w="127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9050" h="19050"/>
          </a:sp3d>
        </p:spPr>
        <p:txBody>
          <a:bodyPr rtlCol="0" anchor="ctr"/>
          <a:lstStyle/>
          <a:p>
            <a:pPr algn="ctr">
              <a:defRPr/>
            </a:pPr>
            <a:endParaRPr kumimoji="1" lang="ko-KR" altLang="en-US" b="1">
              <a:solidFill>
                <a:sysClr val="window" lastClr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Rectangle 21"/>
          <p:cNvSpPr>
            <a:spLocks noGrp="1" noChangeArrowheads="1"/>
          </p:cNvSpPr>
          <p:nvPr>
            <p:ph type="title"/>
          </p:nvPr>
        </p:nvSpPr>
        <p:spPr bwMode="auto">
          <a:xfrm>
            <a:off x="563510" y="72436"/>
            <a:ext cx="4345741" cy="492443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vert="horz" wrap="none" lIns="0" tIns="0" rIns="0" bIns="0" anchor="t" anchorCtr="0">
            <a:spAutoFit/>
          </a:bodyPr>
          <a:lstStyle>
            <a:lvl1pPr algn="l">
              <a:defRPr kumimoji="1" lang="ko-KR" altLang="en-US" sz="3200" b="0" i="0" u="none" strike="noStrike" kern="0" cap="none" spc="-100" normalizeH="0" baseline="0" noProof="0" dirty="0" smtClean="0">
                <a:ln w="12700">
                  <a:noFill/>
                </a:ln>
                <a:solidFill>
                  <a:schemeClr val="bg1"/>
                </a:solidFill>
                <a:effectLst>
                  <a:glow rad="139700">
                    <a:schemeClr val="tx1">
                      <a:lumMod val="95000"/>
                      <a:lumOff val="5000"/>
                      <a:alpha val="40000"/>
                    </a:schemeClr>
                  </a:glow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HY헤드라인M" pitchFamily="18" charset="-127"/>
                <a:ea typeface="HY헤드라인M" pitchFamily="18" charset="-127"/>
                <a:cs typeface="+mn-cs"/>
              </a:defRPr>
            </a:lvl1pPr>
          </a:lstStyle>
          <a:p>
            <a:pPr marL="269875" marR="0" lvl="0" indent="-269875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013757648"/>
      </p:ext>
    </p:extLst>
  </p:cSld>
  <p:clrMapOvr>
    <a:masterClrMapping/>
  </p:clrMapOvr>
  <p:transition spd="slow"/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제목만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251524" y="476672"/>
            <a:ext cx="7416824" cy="504056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800" b="1">
                <a:ln>
                  <a:solidFill>
                    <a:srgbClr val="0070C0"/>
                  </a:solidFill>
                </a:ln>
                <a:gradFill>
                  <a:gsLst>
                    <a:gs pos="33000">
                      <a:schemeClr val="tx1"/>
                    </a:gs>
                    <a:gs pos="100000">
                      <a:srgbClr val="0070C0"/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1" y="635637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0D29D770-5F3A-4F1A-A5C1-992EFB412D14}" type="slidenum">
              <a:rPr kumimoji="1" lang="ko-KR" altLang="en-US" b="1" smtClean="0">
                <a:solidFill>
                  <a:prstClr val="black">
                    <a:tint val="75000"/>
                  </a:prstClr>
                </a:solidFill>
                <a:latin typeface="굴림" pitchFamily="50" charset="-127"/>
                <a:ea typeface="굴림" pitchFamily="50" charset="-127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kumimoji="1" lang="ko-KR" altLang="en-US" b="1">
              <a:solidFill>
                <a:prstClr val="black">
                  <a:tint val="75000"/>
                </a:prstClr>
              </a:solidFill>
              <a:latin typeface="굴림" pitchFamily="50" charset="-127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240405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간지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755578" y="2276872"/>
            <a:ext cx="8388424" cy="1152128"/>
          </a:xfrm>
          <a:noFill/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none"/>
        </p:style>
        <p:txBody>
          <a:bodyPr>
            <a:normAutofit/>
          </a:bodyPr>
          <a:lstStyle>
            <a:lvl1pPr>
              <a:defRPr sz="4800" b="0" cap="none" spc="0" baseline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defRPr>
            </a:lvl1pPr>
          </a:lstStyle>
          <a:p>
            <a:r>
              <a:rPr lang="ko-KR" altLang="en-US" dirty="0"/>
              <a:t>간지</a:t>
            </a:r>
            <a:r>
              <a:rPr lang="en-US" altLang="ko-KR" dirty="0"/>
              <a:t>(1) </a:t>
            </a:r>
            <a:r>
              <a:rPr lang="ko-KR" altLang="en-US" dirty="0"/>
              <a:t>제목 입력</a:t>
            </a: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0" hasCustomPrompt="1"/>
          </p:nvPr>
        </p:nvSpPr>
        <p:spPr>
          <a:xfrm>
            <a:off x="755576" y="1412875"/>
            <a:ext cx="1655762" cy="863600"/>
          </a:xfrm>
        </p:spPr>
        <p:txBody>
          <a:bodyPr>
            <a:normAutofit/>
          </a:bodyPr>
          <a:lstStyle>
            <a:lvl1pPr>
              <a:buNone/>
              <a:defRPr lang="ko-KR" altLang="en-US" sz="4800" b="1" kern="1200" cap="none" spc="50" dirty="0" smtClean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나눔고딕" pitchFamily="50" charset="-127"/>
                <a:ea typeface="나눔고딕" pitchFamily="50" charset="-127"/>
                <a:cs typeface="+mn-cs"/>
              </a:defRPr>
            </a:lvl1pPr>
          </a:lstStyle>
          <a:p>
            <a:pPr lvl="0"/>
            <a:r>
              <a:rPr lang="ko-KR" altLang="en-US" dirty="0"/>
              <a:t>번호</a:t>
            </a:r>
          </a:p>
        </p:txBody>
      </p:sp>
    </p:spTree>
    <p:extLst>
      <p:ext uri="{BB962C8B-B14F-4D97-AF65-F5344CB8AC3E}">
        <p14:creationId xmlns:p14="http://schemas.microsoft.com/office/powerpoint/2010/main" val="2935810731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 userDrawn="1"/>
        </p:nvSpPr>
        <p:spPr>
          <a:xfrm>
            <a:off x="13" y="0"/>
            <a:ext cx="9143999" cy="6858000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23000">
                <a:schemeClr val="bg1">
                  <a:lumMod val="76000"/>
                  <a:lumOff val="24000"/>
                </a:schemeClr>
              </a:gs>
              <a:gs pos="100000">
                <a:schemeClr val="bg1">
                  <a:lumMod val="8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7207416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 userDrawn="1"/>
        </p:nvSpPr>
        <p:spPr>
          <a:xfrm>
            <a:off x="4" y="0"/>
            <a:ext cx="9143999" cy="6858000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23000">
                <a:schemeClr val="bg1">
                  <a:lumMod val="76000"/>
                  <a:lumOff val="24000"/>
                </a:schemeClr>
              </a:gs>
              <a:gs pos="100000">
                <a:schemeClr val="bg1">
                  <a:lumMod val="8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1000" b="1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81898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9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8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3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6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4.xml"/><Relationship Id="rId4" Type="http://schemas.openxmlformats.org/officeDocument/2006/relationships/slideLayout" Target="../slideLayouts/slideLayout23.xml"/><Relationship Id="rId9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51.xml"/><Relationship Id="rId18" Type="http://schemas.openxmlformats.org/officeDocument/2006/relationships/theme" Target="../theme/theme5.xml"/><Relationship Id="rId3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50.xml"/><Relationship Id="rId17" Type="http://schemas.openxmlformats.org/officeDocument/2006/relationships/slideLayout" Target="../slideLayouts/slideLayout55.xml"/><Relationship Id="rId2" Type="http://schemas.openxmlformats.org/officeDocument/2006/relationships/slideLayout" Target="../slideLayouts/slideLayout40.xml"/><Relationship Id="rId16" Type="http://schemas.openxmlformats.org/officeDocument/2006/relationships/slideLayout" Target="../slideLayouts/slideLayout54.xml"/><Relationship Id="rId1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9.xml"/><Relationship Id="rId5" Type="http://schemas.openxmlformats.org/officeDocument/2006/relationships/slideLayout" Target="../slideLayouts/slideLayout43.xml"/><Relationship Id="rId15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48.xml"/><Relationship Id="rId4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52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13" Type="http://schemas.openxmlformats.org/officeDocument/2006/relationships/slideLayout" Target="../slideLayouts/slideLayout68.xml"/><Relationship Id="rId18" Type="http://schemas.openxmlformats.org/officeDocument/2006/relationships/slideLayout" Target="../slideLayouts/slideLayout73.xml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slideLayout" Target="../slideLayouts/slideLayout67.xml"/><Relationship Id="rId17" Type="http://schemas.openxmlformats.org/officeDocument/2006/relationships/slideLayout" Target="../slideLayouts/slideLayout72.xml"/><Relationship Id="rId2" Type="http://schemas.openxmlformats.org/officeDocument/2006/relationships/slideLayout" Target="../slideLayouts/slideLayout57.xml"/><Relationship Id="rId16" Type="http://schemas.openxmlformats.org/officeDocument/2006/relationships/slideLayout" Target="../slideLayouts/slideLayout71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5" Type="http://schemas.openxmlformats.org/officeDocument/2006/relationships/slideLayout" Target="../slideLayouts/slideLayout70.xml"/><Relationship Id="rId10" Type="http://schemas.openxmlformats.org/officeDocument/2006/relationships/slideLayout" Target="../slideLayouts/slideLayout65.xml"/><Relationship Id="rId19" Type="http://schemas.openxmlformats.org/officeDocument/2006/relationships/theme" Target="../theme/theme6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Relationship Id="rId14" Type="http://schemas.openxmlformats.org/officeDocument/2006/relationships/slideLayout" Target="../slideLayouts/slideLayout69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1.xml"/><Relationship Id="rId13" Type="http://schemas.openxmlformats.org/officeDocument/2006/relationships/slideLayout" Target="../slideLayouts/slideLayout86.xml"/><Relationship Id="rId18" Type="http://schemas.openxmlformats.org/officeDocument/2006/relationships/slideLayout" Target="../slideLayouts/slideLayout91.xml"/><Relationship Id="rId3" Type="http://schemas.openxmlformats.org/officeDocument/2006/relationships/slideLayout" Target="../slideLayouts/slideLayout76.xml"/><Relationship Id="rId7" Type="http://schemas.openxmlformats.org/officeDocument/2006/relationships/slideLayout" Target="../slideLayouts/slideLayout80.xml"/><Relationship Id="rId12" Type="http://schemas.openxmlformats.org/officeDocument/2006/relationships/slideLayout" Target="../slideLayouts/slideLayout85.xml"/><Relationship Id="rId17" Type="http://schemas.openxmlformats.org/officeDocument/2006/relationships/slideLayout" Target="../slideLayouts/slideLayout90.xml"/><Relationship Id="rId2" Type="http://schemas.openxmlformats.org/officeDocument/2006/relationships/slideLayout" Target="../slideLayouts/slideLayout75.xml"/><Relationship Id="rId16" Type="http://schemas.openxmlformats.org/officeDocument/2006/relationships/slideLayout" Target="../slideLayouts/slideLayout89.xml"/><Relationship Id="rId1" Type="http://schemas.openxmlformats.org/officeDocument/2006/relationships/slideLayout" Target="../slideLayouts/slideLayout74.xml"/><Relationship Id="rId6" Type="http://schemas.openxmlformats.org/officeDocument/2006/relationships/slideLayout" Target="../slideLayouts/slideLayout79.xml"/><Relationship Id="rId11" Type="http://schemas.openxmlformats.org/officeDocument/2006/relationships/slideLayout" Target="../slideLayouts/slideLayout84.xml"/><Relationship Id="rId5" Type="http://schemas.openxmlformats.org/officeDocument/2006/relationships/slideLayout" Target="../slideLayouts/slideLayout78.xml"/><Relationship Id="rId15" Type="http://schemas.openxmlformats.org/officeDocument/2006/relationships/slideLayout" Target="../slideLayouts/slideLayout88.xml"/><Relationship Id="rId10" Type="http://schemas.openxmlformats.org/officeDocument/2006/relationships/slideLayout" Target="../slideLayouts/slideLayout83.xml"/><Relationship Id="rId19" Type="http://schemas.openxmlformats.org/officeDocument/2006/relationships/theme" Target="../theme/theme7.xml"/><Relationship Id="rId4" Type="http://schemas.openxmlformats.org/officeDocument/2006/relationships/slideLayout" Target="../slideLayouts/slideLayout77.xml"/><Relationship Id="rId9" Type="http://schemas.openxmlformats.org/officeDocument/2006/relationships/slideLayout" Target="../slideLayouts/slideLayout82.xml"/><Relationship Id="rId14" Type="http://schemas.openxmlformats.org/officeDocument/2006/relationships/slideLayout" Target="../slideLayouts/slideLayout8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6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64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5BA258-9D04-48E9-A11B-490846B3D256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2020-09-20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64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64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FF0218-AA5B-41A6-ADF2-F6C10461854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52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7775227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84" r:id="rId4"/>
    <p:sldLayoutId id="2147483683" r:id="rId5"/>
    <p:sldLayoutId id="2147483788" r:id="rId6"/>
  </p:sldLayoutIdLst>
  <p:txStyles>
    <p:titleStyle>
      <a:lvl1pPr marL="0" algn="l" defTabSz="914400" rtl="0" eaLnBrk="1" latinLnBrk="1" hangingPunct="1">
        <a:spcBef>
          <a:spcPct val="0"/>
        </a:spcBef>
        <a:buNone/>
        <a:defRPr lang="ko-KR" altLang="en-US" sz="3600" kern="1200" dirty="0" smtClean="0">
          <a:solidFill>
            <a:schemeClr val="tx1">
              <a:lumMod val="50000"/>
              <a:lumOff val="50000"/>
            </a:schemeClr>
          </a:solidFill>
          <a:effectLst/>
          <a:latin typeface="HY견고딕" pitchFamily="18" charset="-127"/>
          <a:ea typeface="HY견고딕" pitchFamily="18" charset="-127"/>
          <a:cs typeface="+mn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780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6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0" y="0"/>
            <a:ext cx="9144000" cy="18864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121826" y="0"/>
            <a:ext cx="966152" cy="18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087982" y="0"/>
            <a:ext cx="966152" cy="18864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055076" y="0"/>
            <a:ext cx="966152" cy="18864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 rot="5400000">
            <a:off x="49408" y="633851"/>
            <a:ext cx="792088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93580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  <p:sldLayoutId id="2147483701" r:id="rId13"/>
  </p:sldLayoutIdLst>
  <p:txStyles>
    <p:titleStyle>
      <a:lvl1pPr algn="l" defTabSz="914400" rtl="0" eaLnBrk="1" latinLnBrk="1" hangingPunct="1"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6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6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5BA258-9D04-48E9-A11B-490846B3D256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2020-09-20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68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6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FF0218-AA5B-41A6-ADF2-F6C10461854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56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4079944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05" r:id="rId2"/>
    <p:sldLayoutId id="2147483706" r:id="rId3"/>
    <p:sldLayoutId id="2147483707" r:id="rId4"/>
    <p:sldLayoutId id="2147483708" r:id="rId5"/>
    <p:sldLayoutId id="2147483709" r:id="rId6"/>
    <p:sldLayoutId id="2147483710" r:id="rId7"/>
    <p:sldLayoutId id="2147483711" r:id="rId8"/>
  </p:sldLayoutIdLst>
  <p:txStyles>
    <p:titleStyle>
      <a:lvl1pPr marL="0" algn="l" defTabSz="914400" rtl="0" eaLnBrk="1" latinLnBrk="1" hangingPunct="1">
        <a:spcBef>
          <a:spcPct val="0"/>
        </a:spcBef>
        <a:buNone/>
        <a:defRPr lang="ko-KR" altLang="en-US" sz="3600" kern="1200" dirty="0" smtClean="0">
          <a:solidFill>
            <a:schemeClr val="tx1">
              <a:lumMod val="50000"/>
              <a:lumOff val="50000"/>
            </a:schemeClr>
          </a:solidFill>
          <a:effectLst/>
          <a:latin typeface="HY견고딕" pitchFamily="18" charset="-127"/>
          <a:ea typeface="HY견고딕" pitchFamily="18" charset="-127"/>
          <a:cs typeface="+mn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>
              <a:solidFill>
                <a:prstClr val="white"/>
              </a:solidFill>
            </a:endParaRPr>
          </a:p>
        </p:txBody>
      </p:sp>
      <p:sp>
        <p:nvSpPr>
          <p:cNvPr id="12" name="자유형 11"/>
          <p:cNvSpPr/>
          <p:nvPr/>
        </p:nvSpPr>
        <p:spPr>
          <a:xfrm>
            <a:off x="-285750" y="-71438"/>
            <a:ext cx="9501188" cy="820738"/>
          </a:xfrm>
          <a:custGeom>
            <a:avLst/>
            <a:gdLst>
              <a:gd name="connsiteX0" fmla="*/ 192522 w 9364232"/>
              <a:gd name="connsiteY0" fmla="*/ 0 h 820416"/>
              <a:gd name="connsiteX1" fmla="*/ 9364232 w 9364232"/>
              <a:gd name="connsiteY1" fmla="*/ 27710 h 820416"/>
              <a:gd name="connsiteX2" fmla="*/ 9073286 w 9364232"/>
              <a:gd name="connsiteY2" fmla="*/ 775855 h 820416"/>
              <a:gd name="connsiteX3" fmla="*/ 8671504 w 9364232"/>
              <a:gd name="connsiteY3" fmla="*/ 290946 h 820416"/>
              <a:gd name="connsiteX4" fmla="*/ 7757104 w 9364232"/>
              <a:gd name="connsiteY4" fmla="*/ 581891 h 820416"/>
              <a:gd name="connsiteX5" fmla="*/ 7175213 w 9364232"/>
              <a:gd name="connsiteY5" fmla="*/ 332510 h 820416"/>
              <a:gd name="connsiteX6" fmla="*/ 6260813 w 9364232"/>
              <a:gd name="connsiteY6" fmla="*/ 540328 h 820416"/>
              <a:gd name="connsiteX7" fmla="*/ 4972341 w 9364232"/>
              <a:gd name="connsiteY7" fmla="*/ 235528 h 820416"/>
              <a:gd name="connsiteX8" fmla="*/ 3794704 w 9364232"/>
              <a:gd name="connsiteY8" fmla="*/ 609600 h 820416"/>
              <a:gd name="connsiteX9" fmla="*/ 4265759 w 9364232"/>
              <a:gd name="connsiteY9" fmla="*/ 277091 h 820416"/>
              <a:gd name="connsiteX10" fmla="*/ 4044086 w 9364232"/>
              <a:gd name="connsiteY10" fmla="*/ 290946 h 820416"/>
              <a:gd name="connsiteX11" fmla="*/ 3947104 w 9364232"/>
              <a:gd name="connsiteY11" fmla="*/ 318655 h 820416"/>
              <a:gd name="connsiteX12" fmla="*/ 2478522 w 9364232"/>
              <a:gd name="connsiteY12" fmla="*/ 498764 h 820416"/>
              <a:gd name="connsiteX13" fmla="*/ 2173722 w 9364232"/>
              <a:gd name="connsiteY13" fmla="*/ 332510 h 820416"/>
              <a:gd name="connsiteX14" fmla="*/ 871395 w 9364232"/>
              <a:gd name="connsiteY14" fmla="*/ 678873 h 820416"/>
              <a:gd name="connsiteX15" fmla="*/ 677432 w 9364232"/>
              <a:gd name="connsiteY15" fmla="*/ 415637 h 820416"/>
              <a:gd name="connsiteX16" fmla="*/ 220232 w 9364232"/>
              <a:gd name="connsiteY16" fmla="*/ 817419 h 820416"/>
              <a:gd name="connsiteX17" fmla="*/ 192522 w 9364232"/>
              <a:gd name="connsiteY17" fmla="*/ 0 h 820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9364232" h="820416">
                <a:moveTo>
                  <a:pt x="192522" y="0"/>
                </a:moveTo>
                <a:lnTo>
                  <a:pt x="9364232" y="27710"/>
                </a:lnTo>
                <a:lnTo>
                  <a:pt x="9073286" y="775855"/>
                </a:lnTo>
                <a:cubicBezTo>
                  <a:pt x="8693571" y="283633"/>
                  <a:pt x="8903355" y="290946"/>
                  <a:pt x="8671504" y="290946"/>
                </a:cubicBezTo>
                <a:lnTo>
                  <a:pt x="7757104" y="581891"/>
                </a:lnTo>
                <a:lnTo>
                  <a:pt x="7175213" y="332510"/>
                </a:lnTo>
                <a:lnTo>
                  <a:pt x="6260813" y="540328"/>
                </a:lnTo>
                <a:lnTo>
                  <a:pt x="4972341" y="235528"/>
                </a:lnTo>
                <a:lnTo>
                  <a:pt x="3794704" y="609600"/>
                </a:lnTo>
                <a:cubicBezTo>
                  <a:pt x="3951722" y="498764"/>
                  <a:pt x="4147307" y="428446"/>
                  <a:pt x="4265759" y="277091"/>
                </a:cubicBezTo>
                <a:cubicBezTo>
                  <a:pt x="4311388" y="218788"/>
                  <a:pt x="4117499" y="281370"/>
                  <a:pt x="4044086" y="290946"/>
                </a:cubicBezTo>
                <a:cubicBezTo>
                  <a:pt x="4010747" y="295295"/>
                  <a:pt x="3947104" y="318655"/>
                  <a:pt x="3947104" y="318655"/>
                </a:cubicBezTo>
                <a:lnTo>
                  <a:pt x="2478522" y="498764"/>
                </a:lnTo>
                <a:lnTo>
                  <a:pt x="2173722" y="332510"/>
                </a:lnTo>
                <a:lnTo>
                  <a:pt x="871395" y="678873"/>
                </a:lnTo>
                <a:cubicBezTo>
                  <a:pt x="712053" y="403647"/>
                  <a:pt x="820385" y="415637"/>
                  <a:pt x="677432" y="415637"/>
                </a:cubicBezTo>
                <a:cubicBezTo>
                  <a:pt x="202863" y="820416"/>
                  <a:pt x="0" y="817419"/>
                  <a:pt x="220232" y="817419"/>
                </a:cubicBezTo>
                <a:lnTo>
                  <a:pt x="192522" y="0"/>
                </a:lnTo>
                <a:close/>
              </a:path>
            </a:pathLst>
          </a:custGeom>
          <a:gradFill>
            <a:gsLst>
              <a:gs pos="0">
                <a:srgbClr val="000000"/>
              </a:gs>
              <a:gs pos="20000">
                <a:srgbClr val="000040"/>
              </a:gs>
              <a:gs pos="38000">
                <a:srgbClr val="C00000"/>
              </a:gs>
              <a:gs pos="45000">
                <a:srgbClr val="8F0040"/>
              </a:gs>
              <a:gs pos="72000">
                <a:srgbClr val="FF0000"/>
              </a:gs>
              <a:gs pos="100000">
                <a:srgbClr val="FFBF00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68827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8" r:id="rId1"/>
    <p:sldLayoutId id="2147483729" r:id="rId2"/>
    <p:sldLayoutId id="2147483730" r:id="rId3"/>
    <p:sldLayoutId id="2147483731" r:id="rId4"/>
    <p:sldLayoutId id="2147483732" r:id="rId5"/>
    <p:sldLayoutId id="2147483733" r:id="rId6"/>
    <p:sldLayoutId id="2147483734" r:id="rId7"/>
    <p:sldLayoutId id="2147483735" r:id="rId8"/>
    <p:sldLayoutId id="2147483736" r:id="rId9"/>
    <p:sldLayoutId id="2147483737" r:id="rId10"/>
    <p:sldLayoutId id="2147483738" r:id="rId11"/>
  </p:sldLayoutIdLst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 bwMode="auto">
          <a:xfrm>
            <a:off x="0" y="6172265"/>
            <a:ext cx="9144000" cy="711535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endParaRPr lang="ko-KR" altLang="en-US" sz="2400">
              <a:solidFill>
                <a:prstClr val="black"/>
              </a:solidFill>
              <a:latin typeface="산돌돌 L" pitchFamily="50" charset="-127"/>
              <a:ea typeface="산돌돌 L" pitchFamily="50" charset="-127"/>
            </a:endParaRPr>
          </a:p>
        </p:txBody>
      </p:sp>
      <p:sp>
        <p:nvSpPr>
          <p:cNvPr id="3" name="직사각형 2"/>
          <p:cNvSpPr/>
          <p:nvPr/>
        </p:nvSpPr>
        <p:spPr bwMode="auto">
          <a:xfrm>
            <a:off x="0" y="6172293"/>
            <a:ext cx="9144000" cy="685777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</a:ln>
          <a:effectLst/>
          <a:scene3d>
            <a:camera prst="orthographicFront"/>
            <a:lightRig rig="threePt" dir="t"/>
          </a:scene3d>
          <a:sp3d>
            <a:bevelT w="0" h="0"/>
          </a:sp3d>
        </p:spPr>
        <p:txBody>
          <a:bodyPr lIns="91390" tIns="45695" rIns="91390" bIns="45695" rtlCol="0" anchor="ctr"/>
          <a:lstStyle/>
          <a:p>
            <a:pPr algn="ctr">
              <a:defRPr/>
            </a:pPr>
            <a:endParaRPr lang="ko-KR" altLang="en-US" b="1" dirty="0">
              <a:solidFill>
                <a:sysClr val="window" lastClr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01730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0" r:id="rId1"/>
    <p:sldLayoutId id="2147483771" r:id="rId2"/>
    <p:sldLayoutId id="2147483772" r:id="rId3"/>
    <p:sldLayoutId id="2147483773" r:id="rId4"/>
    <p:sldLayoutId id="2147483774" r:id="rId5"/>
    <p:sldLayoutId id="2147483775" r:id="rId6"/>
    <p:sldLayoutId id="2147483776" r:id="rId7"/>
    <p:sldLayoutId id="2147483777" r:id="rId8"/>
    <p:sldLayoutId id="2147483778" r:id="rId9"/>
    <p:sldLayoutId id="2147483779" r:id="rId10"/>
    <p:sldLayoutId id="2147483780" r:id="rId11"/>
    <p:sldLayoutId id="2147483781" r:id="rId12"/>
    <p:sldLayoutId id="2147483782" r:id="rId13"/>
    <p:sldLayoutId id="2147483783" r:id="rId14"/>
    <p:sldLayoutId id="2147483784" r:id="rId15"/>
    <p:sldLayoutId id="2147483785" r:id="rId16"/>
    <p:sldLayoutId id="2147483786" r:id="rId17"/>
  </p:sldLayoutIdLst>
  <p:transition spd="slow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 bwMode="auto">
          <a:xfrm>
            <a:off x="0" y="6172257"/>
            <a:ext cx="9144000" cy="711535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endParaRPr lang="ko-KR" altLang="en-US" sz="2400">
              <a:solidFill>
                <a:prstClr val="black"/>
              </a:solidFill>
              <a:latin typeface="산돌돌 L" pitchFamily="50" charset="-127"/>
              <a:ea typeface="산돌돌 L" pitchFamily="50" charset="-127"/>
            </a:endParaRPr>
          </a:p>
        </p:txBody>
      </p:sp>
      <p:sp>
        <p:nvSpPr>
          <p:cNvPr id="3" name="직사각형 2"/>
          <p:cNvSpPr/>
          <p:nvPr/>
        </p:nvSpPr>
        <p:spPr bwMode="auto">
          <a:xfrm>
            <a:off x="0" y="6172285"/>
            <a:ext cx="9144000" cy="685777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</a:ln>
          <a:effectLst/>
          <a:scene3d>
            <a:camera prst="orthographicFront"/>
            <a:lightRig rig="threePt" dir="t"/>
          </a:scene3d>
          <a:sp3d>
            <a:bevelT w="0" h="0"/>
          </a:sp3d>
        </p:spPr>
        <p:txBody>
          <a:bodyPr lIns="91390" tIns="45695" rIns="91390" bIns="45695" rtlCol="0" anchor="ctr"/>
          <a:lstStyle/>
          <a:p>
            <a:pPr algn="ctr">
              <a:defRPr/>
            </a:pPr>
            <a:endParaRPr lang="ko-KR" altLang="en-US" b="1" dirty="0">
              <a:solidFill>
                <a:sysClr val="window" lastClr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65811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9" r:id="rId1"/>
    <p:sldLayoutId id="2147483810" r:id="rId2"/>
    <p:sldLayoutId id="2147483811" r:id="rId3"/>
    <p:sldLayoutId id="2147483812" r:id="rId4"/>
    <p:sldLayoutId id="2147483813" r:id="rId5"/>
    <p:sldLayoutId id="2147483814" r:id="rId6"/>
    <p:sldLayoutId id="2147483815" r:id="rId7"/>
    <p:sldLayoutId id="2147483816" r:id="rId8"/>
    <p:sldLayoutId id="2147483817" r:id="rId9"/>
    <p:sldLayoutId id="2147483818" r:id="rId10"/>
    <p:sldLayoutId id="2147483819" r:id="rId11"/>
    <p:sldLayoutId id="2147483820" r:id="rId12"/>
    <p:sldLayoutId id="2147483821" r:id="rId13"/>
    <p:sldLayoutId id="2147483822" r:id="rId14"/>
    <p:sldLayoutId id="2147483823" r:id="rId15"/>
    <p:sldLayoutId id="2147483824" r:id="rId16"/>
    <p:sldLayoutId id="2147483825" r:id="rId17"/>
    <p:sldLayoutId id="2147483826" r:id="rId18"/>
  </p:sldLayoutIdLst>
  <p:transition spd="slow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 bwMode="auto">
          <a:xfrm>
            <a:off x="0" y="6172251"/>
            <a:ext cx="9144000" cy="711535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endParaRPr lang="ko-KR" altLang="en-US" sz="2400">
              <a:solidFill>
                <a:prstClr val="black"/>
              </a:solidFill>
              <a:latin typeface="산돌돌 L" pitchFamily="50" charset="-127"/>
              <a:ea typeface="산돌돌 L" pitchFamily="50" charset="-127"/>
            </a:endParaRPr>
          </a:p>
        </p:txBody>
      </p:sp>
      <p:sp>
        <p:nvSpPr>
          <p:cNvPr id="3" name="직사각형 2"/>
          <p:cNvSpPr/>
          <p:nvPr/>
        </p:nvSpPr>
        <p:spPr bwMode="auto">
          <a:xfrm>
            <a:off x="0" y="6172279"/>
            <a:ext cx="9144000" cy="685777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</a:ln>
          <a:effectLst/>
          <a:scene3d>
            <a:camera prst="orthographicFront"/>
            <a:lightRig rig="threePt" dir="t"/>
          </a:scene3d>
          <a:sp3d>
            <a:bevelT w="0" h="0"/>
          </a:sp3d>
        </p:spPr>
        <p:txBody>
          <a:bodyPr lIns="91390" tIns="45695" rIns="91390" bIns="45695" rtlCol="0" anchor="ctr"/>
          <a:lstStyle/>
          <a:p>
            <a:pPr algn="ctr">
              <a:defRPr/>
            </a:pPr>
            <a:endParaRPr lang="ko-KR" altLang="en-US" b="1" dirty="0">
              <a:solidFill>
                <a:sysClr val="window" lastClr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86019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8" r:id="rId1"/>
    <p:sldLayoutId id="2147483829" r:id="rId2"/>
    <p:sldLayoutId id="2147483830" r:id="rId3"/>
    <p:sldLayoutId id="2147483831" r:id="rId4"/>
    <p:sldLayoutId id="2147483832" r:id="rId5"/>
    <p:sldLayoutId id="2147483833" r:id="rId6"/>
    <p:sldLayoutId id="2147483834" r:id="rId7"/>
    <p:sldLayoutId id="2147483835" r:id="rId8"/>
    <p:sldLayoutId id="2147483836" r:id="rId9"/>
    <p:sldLayoutId id="2147483837" r:id="rId10"/>
    <p:sldLayoutId id="2147483838" r:id="rId11"/>
    <p:sldLayoutId id="2147483839" r:id="rId12"/>
    <p:sldLayoutId id="2147483840" r:id="rId13"/>
    <p:sldLayoutId id="2147483841" r:id="rId14"/>
    <p:sldLayoutId id="2147483842" r:id="rId15"/>
    <p:sldLayoutId id="2147483843" r:id="rId16"/>
    <p:sldLayoutId id="2147483844" r:id="rId17"/>
    <p:sldLayoutId id="2147483845" r:id="rId18"/>
  </p:sldLayoutIdLst>
  <p:transition spd="slow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1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slideLayout" Target="../slideLayouts/slideLayout6.xml"/><Relationship Id="rId7" Type="http://schemas.openxmlformats.org/officeDocument/2006/relationships/hyperlink" Target="01-01.%20%5b&#49457;&#45285;%20vs%20&#30000;%5d%20&#52980;&#54504;&#53552;&#45716;%20&#51208;&#45824;%20&#46384;&#46972;%20&#50732;%20&#49688;%20&#50630;&#45716;%20&#45733;&#47141;!%20(1&#48516;30&#52488;).wmv" TargetMode="External"/><Relationship Id="rId2" Type="http://schemas.microsoft.com/office/2007/relationships/media" Target="file:///E:\2015%20&#52285;&#51032;&#51201;&#47928;&#51228;&#54644;&#44208;&#44053;&#49324;&#44284;&#51221;\%5b01%5d%20&#44172;&#51076;%20&#52285;&#51032;&#47141;%20&#44368;&#50504;,&#44368;&#51116;,&#50689;&#49345;\01-01.%20%5b&#49457;&#45285;%20vs%20&#30000;%5d%20&#52980;&#54504;&#53552;&#45716;%20&#51208;&#45824;%20&#46384;&#46972;%20&#50732;%20&#49688;%20&#50630;&#45716;%20&#45733;&#47141;!%20(3&#48516;50&#52488;).avi" TargetMode="External"/><Relationship Id="rId1" Type="http://schemas.openxmlformats.org/officeDocument/2006/relationships/video" Target="NULL" TargetMode="Externa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9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&#50669;&#48156;&#49345;&#51004;&#47196;%20&#50669;&#51204;&#51012;(iriver,%20&#49340;&#48372;,%20&#53076;&#50896;).avi" TargetMode="External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40.png"/><Relationship Id="rId2" Type="http://schemas.openxmlformats.org/officeDocument/2006/relationships/video" Target="file:///E:\2015%20&#52285;&#51032;&#51201;&#47928;&#51228;&#54644;&#44208;&#44053;&#49324;&#44284;&#51221;\%5b01%5d%20&#44172;&#51076;%20&#52285;&#51032;&#47141;%20&#44368;&#50504;,&#44368;&#51116;,&#50689;&#49345;\&#50669;&#48156;&#49345;&#51004;&#47196;%20&#50669;&#51204;&#51012;(iriver,%20&#49340;&#48372;,%20&#53076;&#50896;).avi" TargetMode="External"/><Relationship Id="rId1" Type="http://schemas.microsoft.com/office/2007/relationships/media" Target="file:///E:\2015%20&#52285;&#51032;&#51201;&#47928;&#51228;&#54644;&#44208;&#44053;&#49324;&#44284;&#51221;\%5b01%5d%20&#44172;&#51076;%20&#52285;&#51032;&#47141;%20&#44368;&#50504;,&#44368;&#51116;,&#50689;&#49345;\&#50669;&#48156;&#49345;&#51004;&#47196;%20&#50669;&#51204;&#51012;(iriver,%20&#49340;&#48372;,%20&#53076;&#50896;).avi" TargetMode="Externa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10" Type="http://schemas.openxmlformats.org/officeDocument/2006/relationships/image" Target="../media/image41.png"/><Relationship Id="rId4" Type="http://schemas.openxmlformats.org/officeDocument/2006/relationships/hyperlink" Target="&#50669;&#48156;&#49345;&#51004;&#47196;%20&#50669;&#51204;&#51012;(iriver,%20&#49340;&#48372;,%20&#53076;&#50896;).wmv" TargetMode="External"/><Relationship Id="rId9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gif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.jpeg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C:\Users\Ptinside\Desktop\VVD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22"/>
          <a:stretch/>
        </p:blipFill>
        <p:spPr bwMode="auto">
          <a:xfrm>
            <a:off x="3" y="5941311"/>
            <a:ext cx="9167118" cy="931648"/>
          </a:xfrm>
          <a:prstGeom prst="rect">
            <a:avLst/>
          </a:prstGeom>
          <a:solidFill>
            <a:srgbClr val="FFFFFF">
              <a:alpha val="50196"/>
            </a:srgbClr>
          </a:solidFill>
          <a:extLst/>
        </p:spPr>
      </p:pic>
      <p:sp>
        <p:nvSpPr>
          <p:cNvPr id="9" name="제목 1"/>
          <p:cNvSpPr txBox="1">
            <a:spLocks/>
          </p:cNvSpPr>
          <p:nvPr/>
        </p:nvSpPr>
        <p:spPr>
          <a:xfrm>
            <a:off x="0" y="3349334"/>
            <a:ext cx="8964488" cy="1447832"/>
          </a:xfrm>
          <a:prstGeom prst="roundRect">
            <a:avLst>
              <a:gd name="adj" fmla="val 0"/>
            </a:avLst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anchor="b">
            <a:spAutoFit/>
          </a:bodyPr>
          <a:lstStyle>
            <a:defPPr>
              <a:defRPr lang="ko-KR"/>
            </a:defPPr>
            <a:lvl1pPr indent="0">
              <a:lnSpc>
                <a:spcPct val="150000"/>
              </a:lnSpc>
              <a:defRPr sz="4000" i="0" spc="600">
                <a:solidFill>
                  <a:srgbClr val="FFFF00"/>
                </a:solidFill>
                <a:effectLst>
                  <a:glow rad="152400">
                    <a:schemeClr val="tx1"/>
                  </a:glow>
                </a:effectLst>
                <a:latin typeface="나눔고딕 ExtraBold" pitchFamily="50" charset="-127"/>
                <a:ea typeface="나눔고딕 ExtraBold" pitchFamily="50" charset="-127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6600" b="1" i="1" spc="0" dirty="0">
                <a:effectLst>
                  <a:glow rad="152400">
                    <a:prstClr val="black"/>
                  </a:glow>
                </a:effectLst>
                <a:latin typeface="나눔명조 ExtraBold" pitchFamily="18" charset="-127"/>
                <a:ea typeface="나눔명조 ExtraBold" pitchFamily="18" charset="-127"/>
              </a:rPr>
              <a:t>      </a:t>
            </a:r>
            <a:r>
              <a:rPr kumimoji="1" lang="ko-KR" altLang="en-US" sz="7200" b="1" i="1" spc="0" dirty="0">
                <a:effectLst>
                  <a:glow rad="152400">
                    <a:prstClr val="black"/>
                  </a:glow>
                </a:effectLst>
                <a:latin typeface="나눔명조 ExtraBold" pitchFamily="18" charset="-127"/>
                <a:ea typeface="나눔명조 ExtraBold" pitchFamily="18" charset="-127"/>
              </a:rPr>
              <a:t>창의적 문제해결</a:t>
            </a:r>
            <a:endParaRPr kumimoji="1" lang="ko-KR" altLang="en-US" sz="8800" b="1" i="1" spc="0" dirty="0">
              <a:effectLst>
                <a:glow rad="152400">
                  <a:prstClr val="black"/>
                </a:glow>
              </a:effectLst>
              <a:latin typeface="나눔명조 ExtraBold" pitchFamily="18" charset="-127"/>
              <a:ea typeface="나눔명조 ExtraBold" pitchFamily="18" charset="-127"/>
            </a:endParaRPr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168839" y="-89827"/>
            <a:ext cx="8795654" cy="1030486"/>
          </a:xfrm>
          <a:prstGeom prst="roundRect">
            <a:avLst>
              <a:gd name="adj" fmla="val 18023"/>
            </a:avLst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anchor="b">
            <a:spAutoFit/>
          </a:bodyPr>
          <a:lstStyle>
            <a:defPPr>
              <a:defRPr lang="ko-KR"/>
            </a:defPPr>
            <a:lvl1pPr indent="0">
              <a:lnSpc>
                <a:spcPct val="150000"/>
              </a:lnSpc>
              <a:defRPr sz="4000" i="0" spc="600">
                <a:solidFill>
                  <a:srgbClr val="FFFF00"/>
                </a:solidFill>
                <a:effectLst>
                  <a:glow rad="152400">
                    <a:schemeClr val="tx1"/>
                  </a:glow>
                </a:effectLst>
                <a:latin typeface="나눔고딕 ExtraBold" pitchFamily="50" charset="-127"/>
                <a:ea typeface="나눔고딕 ExtraBold" pitchFamily="50" charset="-127"/>
              </a:defRPr>
            </a:lvl1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b="1" i="1" spc="0" dirty="0">
                <a:solidFill>
                  <a:schemeClr val="bg1"/>
                </a:solidFill>
                <a:effectLst>
                  <a:glow rad="152400">
                    <a:prstClr val="black"/>
                  </a:glow>
                </a:effectLst>
                <a:latin typeface="나눔명조 ExtraBold" pitchFamily="18" charset="-127"/>
                <a:ea typeface="나눔명조 ExtraBold" pitchFamily="18" charset="-127"/>
              </a:rPr>
              <a:t>진짜 </a:t>
            </a:r>
            <a:r>
              <a:rPr kumimoji="1" lang="ko-KR" altLang="en-US" b="1" i="1" spc="0" dirty="0" err="1">
                <a:solidFill>
                  <a:srgbClr val="00B0F0"/>
                </a:solidFill>
                <a:effectLst>
                  <a:glow rad="152400">
                    <a:prstClr val="black"/>
                  </a:glow>
                </a:effectLst>
                <a:latin typeface="나눔명조 ExtraBold" pitchFamily="18" charset="-127"/>
                <a:ea typeface="나눔명조 ExtraBold" pitchFamily="18" charset="-127"/>
              </a:rPr>
              <a:t>지니어스</a:t>
            </a:r>
            <a:r>
              <a:rPr kumimoji="1" lang="ko-KR" altLang="en-US" b="1" i="1" spc="0" dirty="0" err="1">
                <a:solidFill>
                  <a:schemeClr val="bg1"/>
                </a:solidFill>
                <a:effectLst>
                  <a:glow rad="152400">
                    <a:prstClr val="black"/>
                  </a:glow>
                </a:effectLst>
                <a:latin typeface="나눔명조 ExtraBold" pitchFamily="18" charset="-127"/>
                <a:ea typeface="나눔명조 ExtraBold" pitchFamily="18" charset="-127"/>
              </a:rPr>
              <a:t>는</a:t>
            </a:r>
            <a:r>
              <a:rPr kumimoji="1" lang="ko-KR" altLang="en-US" b="1" i="1" spc="0" dirty="0">
                <a:solidFill>
                  <a:schemeClr val="bg1"/>
                </a:solidFill>
                <a:effectLst>
                  <a:glow rad="152400">
                    <a:prstClr val="black"/>
                  </a:glow>
                </a:effectLst>
                <a:latin typeface="나눔명조 ExtraBold" pitchFamily="18" charset="-127"/>
                <a:ea typeface="나눔명조 ExtraBold" pitchFamily="18" charset="-127"/>
              </a:rPr>
              <a:t> 바로 </a:t>
            </a:r>
            <a:r>
              <a:rPr kumimoji="1" lang="ko-KR" altLang="en-US" b="1" i="1" spc="0" dirty="0">
                <a:effectLst>
                  <a:glow rad="152400">
                    <a:prstClr val="black"/>
                  </a:glow>
                </a:effectLst>
                <a:latin typeface="나눔명조 ExtraBold" pitchFamily="18" charset="-127"/>
                <a:ea typeface="나눔명조 ExtraBold" pitchFamily="18" charset="-127"/>
              </a:rPr>
              <a:t>여러분</a:t>
            </a:r>
            <a:r>
              <a:rPr kumimoji="1" lang="ko-KR" altLang="en-US" b="1" i="1" spc="0" dirty="0">
                <a:solidFill>
                  <a:schemeClr val="bg1"/>
                </a:solidFill>
                <a:effectLst>
                  <a:glow rad="152400">
                    <a:prstClr val="black"/>
                  </a:glow>
                </a:effectLst>
                <a:latin typeface="나눔명조 ExtraBold" pitchFamily="18" charset="-127"/>
                <a:ea typeface="나눔명조 ExtraBold" pitchFamily="18" charset="-127"/>
              </a:rPr>
              <a:t>입니다</a:t>
            </a:r>
            <a:r>
              <a:rPr kumimoji="1" lang="en-US" altLang="ko-KR" b="1" i="1" spc="0" dirty="0">
                <a:solidFill>
                  <a:schemeClr val="bg1"/>
                </a:solidFill>
                <a:effectLst>
                  <a:glow rad="152400">
                    <a:prstClr val="black"/>
                  </a:glow>
                </a:effectLst>
                <a:latin typeface="나눔명조 ExtraBold" pitchFamily="18" charset="-127"/>
                <a:ea typeface="나눔명조 ExtraBold" pitchFamily="18" charset="-127"/>
              </a:rPr>
              <a:t>!</a:t>
            </a:r>
            <a:endParaRPr kumimoji="1" lang="ko-KR" altLang="en-US" sz="4800" b="1" i="1" spc="0" dirty="0">
              <a:solidFill>
                <a:srgbClr val="37CBFF"/>
              </a:solidFill>
              <a:effectLst>
                <a:glow rad="152400">
                  <a:prstClr val="black"/>
                </a:glow>
              </a:effectLst>
              <a:latin typeface="나눔명조 ExtraBold" pitchFamily="18" charset="-127"/>
              <a:ea typeface="나눔명조 ExtraBold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82572857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338135" y="908721"/>
            <a:ext cx="8482341" cy="1224136"/>
          </a:xfrm>
          <a:prstGeom prst="roundRect">
            <a:avLst>
              <a:gd name="adj" fmla="val 997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solidFill>
                <a:prstClr val="white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" y="62493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spc="-150" dirty="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srgbClr val="00B0F0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나눔고딕 ExtraBold" pitchFamily="50" charset="-127"/>
                <a:ea typeface="나눔고딕 ExtraBold" pitchFamily="50" charset="-127"/>
              </a:rPr>
              <a:t>Image Definition</a:t>
            </a:r>
            <a:endParaRPr lang="ko-KR" altLang="en-US" sz="4000" b="1" spc="-150" dirty="0">
              <a:ln w="13500">
                <a:solidFill>
                  <a:srgbClr val="4F81BD">
                    <a:shade val="2500"/>
                    <a:alpha val="6500"/>
                  </a:srgbClr>
                </a:solidFill>
                <a:prstDash val="solid"/>
              </a:ln>
              <a:solidFill>
                <a:srgbClr val="00B0F0">
                  <a:alpha val="95000"/>
                </a:srgb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83569" y="997057"/>
            <a:ext cx="7848872" cy="1055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  <a:spcBef>
                <a:spcPts val="600"/>
              </a:spcBef>
            </a:pPr>
            <a:r>
              <a:rPr lang="ko-KR" altLang="en-US" sz="2400" b="1" dirty="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prstClr val="black">
                    <a:alpha val="95000"/>
                  </a:prst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나눔바른고딕" pitchFamily="50" charset="-127"/>
                <a:ea typeface="나눔바른고딕" pitchFamily="50" charset="-127"/>
              </a:rPr>
              <a:t>하나의 그림카드를 선택 후</a:t>
            </a:r>
            <a:r>
              <a:rPr lang="en-US" altLang="ko-KR" sz="2400" b="1" dirty="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prstClr val="black">
                    <a:alpha val="95000"/>
                  </a:prst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나눔바른고딕" pitchFamily="50" charset="-127"/>
                <a:ea typeface="나눔바른고딕" pitchFamily="50" charset="-127"/>
              </a:rPr>
              <a:t>,</a:t>
            </a:r>
          </a:p>
          <a:p>
            <a:pPr algn="ctr">
              <a:lnSpc>
                <a:spcPct val="120000"/>
              </a:lnSpc>
              <a:spcBef>
                <a:spcPts val="600"/>
              </a:spcBef>
            </a:pPr>
            <a:r>
              <a:rPr lang="en-US" altLang="ko-KR" sz="2400" b="1" dirty="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prstClr val="black">
                    <a:alpha val="95000"/>
                  </a:prst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나눔바른고딕" pitchFamily="50" charset="-127"/>
                <a:ea typeface="나눔바른고딕" pitchFamily="50" charset="-127"/>
              </a:rPr>
              <a:t>“</a:t>
            </a:r>
            <a:r>
              <a:rPr lang="ko-KR" altLang="en-US" sz="2400" b="1" dirty="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prstClr val="black">
                    <a:alpha val="95000"/>
                  </a:prst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나눔바른고딕" pitchFamily="50" charset="-127"/>
                <a:ea typeface="나눔바른고딕" pitchFamily="50" charset="-127"/>
              </a:rPr>
              <a:t>창의력</a:t>
            </a:r>
            <a:r>
              <a:rPr lang="en-US" altLang="ko-KR" sz="2400" b="1" dirty="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prstClr val="black">
                    <a:alpha val="95000"/>
                  </a:prst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나눔바른고딕" pitchFamily="50" charset="-127"/>
                <a:ea typeface="나눔바른고딕" pitchFamily="50" charset="-127"/>
              </a:rPr>
              <a:t>”</a:t>
            </a:r>
            <a:r>
              <a:rPr lang="ko-KR" altLang="en-US" sz="2400" b="1" dirty="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prstClr val="black">
                    <a:alpha val="95000"/>
                  </a:prst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나눔바른고딕" pitchFamily="50" charset="-127"/>
                <a:ea typeface="나눔바른고딕" pitchFamily="50" charset="-127"/>
              </a:rPr>
              <a:t>을 나만의 해석으로 정의</a:t>
            </a:r>
            <a:r>
              <a:rPr lang="en-US" altLang="ko-KR" sz="2400" b="1" dirty="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prstClr val="black">
                    <a:alpha val="95000"/>
                  </a:prst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나눔바른고딕" pitchFamily="50" charset="-127"/>
                <a:ea typeface="나눔바른고딕" pitchFamily="50" charset="-127"/>
              </a:rPr>
              <a:t>(Definition) </a:t>
            </a:r>
            <a:r>
              <a:rPr lang="ko-KR" altLang="en-US" sz="2400" b="1" dirty="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prstClr val="black">
                    <a:alpha val="95000"/>
                  </a:prst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나눔바른고딕" pitchFamily="50" charset="-127"/>
                <a:ea typeface="나눔바른고딕" pitchFamily="50" charset="-127"/>
              </a:rPr>
              <a:t>내린다</a:t>
            </a:r>
            <a:r>
              <a:rPr lang="en-US" altLang="ko-KR" sz="2400" b="1" dirty="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prstClr val="black">
                    <a:alpha val="95000"/>
                  </a:prst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나눔바른고딕" pitchFamily="50" charset="-127"/>
                <a:ea typeface="나눔바른고딕" pitchFamily="50" charset="-127"/>
              </a:rPr>
              <a:t>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923928" y="2780928"/>
            <a:ext cx="5076058" cy="17235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anchor="b">
            <a:spAutoFit/>
          </a:bodyPr>
          <a:lstStyle>
            <a:defPPr>
              <a:defRPr lang="ko-KR"/>
            </a:defPPr>
            <a:lvl1pPr indent="0" algn="ctr">
              <a:lnSpc>
                <a:spcPct val="150000"/>
              </a:lnSpc>
              <a:defRPr sz="2800" i="0">
                <a:solidFill>
                  <a:srgbClr val="FFFF00"/>
                </a:solidFill>
                <a:effectLst>
                  <a:glow rad="152400">
                    <a:prstClr val="black"/>
                  </a:glow>
                </a:effectLst>
                <a:latin typeface="나눔고딕 ExtraBold" pitchFamily="50" charset="-127"/>
                <a:ea typeface="나눔고딕 ExtraBold" pitchFamily="50" charset="-127"/>
              </a:defRPr>
            </a:lvl1pPr>
          </a:lstStyle>
          <a:p>
            <a:pPr algn="l">
              <a:lnSpc>
                <a:spcPct val="200000"/>
              </a:lnSpc>
            </a:pPr>
            <a:r>
              <a:rPr lang="ko-KR" altLang="en-US" b="1" dirty="0">
                <a:solidFill>
                  <a:prstClr val="white"/>
                </a:solidFill>
              </a:rPr>
              <a:t>내가 생각하는 창의력이란</a:t>
            </a:r>
            <a:r>
              <a:rPr lang="en-US" altLang="ko-KR" b="1" dirty="0">
                <a:solidFill>
                  <a:prstClr val="white"/>
                </a:solidFill>
              </a:rPr>
              <a:t>,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prstClr val="white"/>
                </a:solidFill>
              </a:rPr>
              <a:t>                  ~~~  </a:t>
            </a:r>
            <a:r>
              <a:rPr lang="ko-KR" altLang="en-US" b="1" dirty="0">
                <a:solidFill>
                  <a:prstClr val="white"/>
                </a:solidFill>
              </a:rPr>
              <a:t>입니다</a:t>
            </a:r>
            <a:r>
              <a:rPr lang="en-US" altLang="ko-KR" b="1" dirty="0">
                <a:solidFill>
                  <a:prstClr val="white"/>
                </a:solidFill>
              </a:rPr>
              <a:t>.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38135" y="2924944"/>
            <a:ext cx="3081741" cy="21034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4" cstate="print"/>
          <a:srcRect t="14016"/>
          <a:stretch>
            <a:fillRect/>
          </a:stretch>
        </p:blipFill>
        <p:spPr bwMode="auto">
          <a:xfrm>
            <a:off x="3604414" y="4333750"/>
            <a:ext cx="3105378" cy="219160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35240899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411176" y="248349"/>
            <a:ext cx="8536185" cy="804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anchor="b">
            <a:spAutoFit/>
          </a:bodyPr>
          <a:lstStyle>
            <a:defPPr>
              <a:defRPr lang="ko-KR"/>
            </a:defPPr>
            <a:lvl1pPr indent="0" algn="ctr">
              <a:lnSpc>
                <a:spcPct val="150000"/>
              </a:lnSpc>
              <a:defRPr sz="4800" i="0" spc="0">
                <a:solidFill>
                  <a:srgbClr val="FFFF00"/>
                </a:solidFill>
                <a:effectLst>
                  <a:glow rad="152400">
                    <a:schemeClr val="tx1"/>
                  </a:glow>
                </a:effectLst>
                <a:latin typeface="나눔고딕 ExtraBold" pitchFamily="50" charset="-127"/>
                <a:ea typeface="나눔고딕 ExtraBold" pitchFamily="50" charset="-127"/>
              </a:defRPr>
            </a:lvl1pPr>
          </a:lstStyle>
          <a:p>
            <a:r>
              <a:rPr lang="ko-KR" altLang="en-US" sz="3200" dirty="0">
                <a:solidFill>
                  <a:schemeClr val="bg1"/>
                </a:solidFill>
                <a:effectLst>
                  <a:glow rad="152400">
                    <a:prstClr val="black"/>
                  </a:glow>
                </a:effectLst>
                <a:latin typeface="나눔명조 ExtraBold" pitchFamily="18" charset="-127"/>
                <a:ea typeface="나눔명조 ExtraBold" pitchFamily="18" charset="-127"/>
              </a:rPr>
              <a:t>내가 생각하는 </a:t>
            </a:r>
            <a:r>
              <a:rPr lang="ko-KR" altLang="en-US" sz="4000" dirty="0">
                <a:effectLst>
                  <a:glow rad="152400">
                    <a:prstClr val="black"/>
                  </a:glow>
                </a:effectLst>
                <a:latin typeface="나눔명조 ExtraBold" pitchFamily="18" charset="-127"/>
                <a:ea typeface="나눔명조 ExtraBold" pitchFamily="18" charset="-127"/>
              </a:rPr>
              <a:t>창의력</a:t>
            </a:r>
            <a:r>
              <a:rPr lang="ko-KR" altLang="en-US" sz="3200" dirty="0">
                <a:solidFill>
                  <a:schemeClr val="bg1"/>
                </a:solidFill>
                <a:effectLst>
                  <a:glow rad="152400">
                    <a:prstClr val="black"/>
                  </a:glow>
                </a:effectLst>
                <a:latin typeface="나눔명조 ExtraBold" pitchFamily="18" charset="-127"/>
                <a:ea typeface="나눔명조 ExtraBold" pitchFamily="18" charset="-127"/>
              </a:rPr>
              <a:t>이란 </a:t>
            </a:r>
            <a:r>
              <a:rPr lang="en-US" altLang="ko-KR" sz="3200" dirty="0">
                <a:solidFill>
                  <a:schemeClr val="bg1"/>
                </a:solidFill>
                <a:effectLst>
                  <a:glow rad="152400">
                    <a:prstClr val="black"/>
                  </a:glow>
                </a:effectLst>
                <a:latin typeface="나눔명조 ExtraBold" pitchFamily="18" charset="-127"/>
                <a:ea typeface="나눔명조 ExtraBold" pitchFamily="18" charset="-127"/>
              </a:rPr>
              <a:t> </a:t>
            </a:r>
            <a:r>
              <a:rPr lang="en-US" altLang="ko-KR" sz="4000" dirty="0">
                <a:effectLst>
                  <a:glow rad="152400">
                    <a:prstClr val="black"/>
                  </a:glow>
                </a:effectLst>
                <a:latin typeface="나눔명조 ExtraBold" pitchFamily="18" charset="-127"/>
                <a:ea typeface="나눔명조 ExtraBold" pitchFamily="18" charset="-127"/>
              </a:rPr>
              <a:t>OOO</a:t>
            </a:r>
            <a:r>
              <a:rPr lang="en-US" altLang="ko-KR" sz="3200" dirty="0">
                <a:solidFill>
                  <a:schemeClr val="bg1"/>
                </a:solidFill>
                <a:effectLst>
                  <a:glow rad="152400">
                    <a:prstClr val="black"/>
                  </a:glow>
                </a:effectLst>
                <a:latin typeface="나눔명조 ExtraBold" pitchFamily="18" charset="-127"/>
                <a:ea typeface="나눔명조 ExtraBold" pitchFamily="18" charset="-127"/>
              </a:rPr>
              <a:t> </a:t>
            </a:r>
            <a:r>
              <a:rPr lang="ko-KR" altLang="en-US" sz="3200" dirty="0">
                <a:solidFill>
                  <a:schemeClr val="bg1"/>
                </a:solidFill>
                <a:effectLst>
                  <a:glow rad="152400">
                    <a:prstClr val="black"/>
                  </a:glow>
                </a:effectLst>
                <a:latin typeface="나눔명조 ExtraBold" pitchFamily="18" charset="-127"/>
                <a:ea typeface="나눔명조 ExtraBold" pitchFamily="18" charset="-127"/>
              </a:rPr>
              <a:t>입니다</a:t>
            </a:r>
          </a:p>
        </p:txBody>
      </p:sp>
      <p:sp>
        <p:nvSpPr>
          <p:cNvPr id="6" name="모서리가 둥근 직사각형 36">
            <a:extLst>
              <a:ext uri="{FF2B5EF4-FFF2-40B4-BE49-F238E27FC236}">
                <a16:creationId xmlns:a16="http://schemas.microsoft.com/office/drawing/2014/main" id="{71AC795C-E7C1-481F-8CB1-44E6F492382C}"/>
              </a:ext>
            </a:extLst>
          </p:cNvPr>
          <p:cNvSpPr/>
          <p:nvPr/>
        </p:nvSpPr>
        <p:spPr>
          <a:xfrm>
            <a:off x="369223" y="1124746"/>
            <a:ext cx="8620090" cy="5544617"/>
          </a:xfrm>
          <a:prstGeom prst="roundRect">
            <a:avLst>
              <a:gd name="adj" fmla="val 4497"/>
            </a:avLst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solidFill>
                <a:schemeClr val="bg1"/>
              </a:solidFill>
              <a:effectLst>
                <a:glow rad="152400">
                  <a:schemeClr val="tx1"/>
                </a:glow>
              </a:effectLst>
              <a:latin typeface="나눔고딕 ExtraBold" pitchFamily="50" charset="-127"/>
              <a:ea typeface="나눔고딕 ExtraBold" pitchFamily="50" charset="-127"/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44024C74-9F52-4CBA-B9C3-5308206C2A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93937" y="1149460"/>
            <a:ext cx="8536185" cy="552260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081654320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모서리가 둥근 직사각형 36"/>
          <p:cNvSpPr/>
          <p:nvPr/>
        </p:nvSpPr>
        <p:spPr>
          <a:xfrm>
            <a:off x="282749" y="1124746"/>
            <a:ext cx="8620090" cy="5544617"/>
          </a:xfrm>
          <a:prstGeom prst="roundRect">
            <a:avLst>
              <a:gd name="adj" fmla="val 4497"/>
            </a:avLst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solidFill>
                <a:schemeClr val="bg1"/>
              </a:solidFill>
              <a:effectLst>
                <a:glow rad="152400">
                  <a:schemeClr val="tx1"/>
                </a:glow>
              </a:effectLst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411176" y="-193759"/>
            <a:ext cx="8536185" cy="12464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anchor="b">
            <a:spAutoFit/>
          </a:bodyPr>
          <a:lstStyle>
            <a:defPPr>
              <a:defRPr lang="ko-KR"/>
            </a:defPPr>
            <a:lvl1pPr indent="0" algn="ctr">
              <a:lnSpc>
                <a:spcPct val="150000"/>
              </a:lnSpc>
              <a:defRPr sz="4800" i="0" spc="0">
                <a:solidFill>
                  <a:srgbClr val="FFFF00"/>
                </a:solidFill>
                <a:effectLst>
                  <a:glow rad="152400">
                    <a:schemeClr val="tx1"/>
                  </a:glow>
                </a:effectLst>
                <a:latin typeface="나눔고딕 ExtraBold" pitchFamily="50" charset="-127"/>
                <a:ea typeface="나눔고딕 ExtraBold" pitchFamily="50" charset="-127"/>
              </a:defRPr>
            </a:lvl1pPr>
          </a:lstStyle>
          <a:p>
            <a:r>
              <a:rPr lang="ko-KR" altLang="en-US" sz="4400" dirty="0">
                <a:solidFill>
                  <a:schemeClr val="bg1"/>
                </a:solidFill>
                <a:effectLst>
                  <a:glow rad="152400">
                    <a:prstClr val="black"/>
                  </a:glow>
                </a:effectLst>
                <a:latin typeface="나눔명조 ExtraBold" pitchFamily="18" charset="-127"/>
                <a:ea typeface="나눔명조 ExtraBold" pitchFamily="18" charset="-127"/>
              </a:rPr>
              <a:t>나에게 </a:t>
            </a:r>
            <a:r>
              <a:rPr lang="ko-KR" altLang="en-US" sz="5400" dirty="0">
                <a:effectLst>
                  <a:glow rad="152400">
                    <a:prstClr val="black"/>
                  </a:glow>
                </a:effectLst>
                <a:latin typeface="나눔명조 ExtraBold" pitchFamily="18" charset="-127"/>
                <a:ea typeface="나눔명조 ExtraBold" pitchFamily="18" charset="-127"/>
              </a:rPr>
              <a:t>창의력</a:t>
            </a:r>
            <a:r>
              <a:rPr lang="ko-KR" altLang="en-US" sz="4400" dirty="0">
                <a:solidFill>
                  <a:schemeClr val="bg1"/>
                </a:solidFill>
                <a:effectLst>
                  <a:glow rad="152400">
                    <a:prstClr val="black"/>
                  </a:glow>
                </a:effectLst>
                <a:latin typeface="나눔명조 ExtraBold" pitchFamily="18" charset="-127"/>
                <a:ea typeface="나눔명조 ExtraBold" pitchFamily="18" charset="-127"/>
              </a:rPr>
              <a:t>이란 </a:t>
            </a:r>
            <a:r>
              <a:rPr lang="en-US" altLang="ko-KR" sz="4400" dirty="0">
                <a:solidFill>
                  <a:schemeClr val="bg1"/>
                </a:solidFill>
                <a:effectLst>
                  <a:glow rad="152400">
                    <a:prstClr val="black"/>
                  </a:glow>
                </a:effectLst>
                <a:latin typeface="나눔명조 ExtraBold" pitchFamily="18" charset="-127"/>
                <a:ea typeface="나눔명조 ExtraBold" pitchFamily="18" charset="-127"/>
              </a:rPr>
              <a:t> </a:t>
            </a:r>
            <a:r>
              <a:rPr lang="en-US" altLang="ko-KR" sz="5400" dirty="0">
                <a:effectLst>
                  <a:glow rad="152400">
                    <a:prstClr val="black"/>
                  </a:glow>
                </a:effectLst>
                <a:latin typeface="나눔명조 ExtraBold" pitchFamily="18" charset="-127"/>
                <a:ea typeface="나눔명조 ExtraBold" pitchFamily="18" charset="-127"/>
              </a:rPr>
              <a:t>OOO</a:t>
            </a:r>
            <a:r>
              <a:rPr lang="en-US" altLang="ko-KR" sz="4400" dirty="0">
                <a:solidFill>
                  <a:schemeClr val="bg1"/>
                </a:solidFill>
                <a:effectLst>
                  <a:glow rad="152400">
                    <a:prstClr val="black"/>
                  </a:glow>
                </a:effectLst>
                <a:latin typeface="나눔명조 ExtraBold" pitchFamily="18" charset="-127"/>
                <a:ea typeface="나눔명조 ExtraBold" pitchFamily="18" charset="-127"/>
              </a:rPr>
              <a:t> </a:t>
            </a:r>
            <a:r>
              <a:rPr lang="ko-KR" altLang="en-US" sz="4400" dirty="0">
                <a:solidFill>
                  <a:schemeClr val="bg1"/>
                </a:solidFill>
                <a:effectLst>
                  <a:glow rad="152400">
                    <a:prstClr val="black"/>
                  </a:glow>
                </a:effectLst>
                <a:latin typeface="나눔명조 ExtraBold" pitchFamily="18" charset="-127"/>
                <a:ea typeface="나눔명조 ExtraBold" pitchFamily="18" charset="-127"/>
              </a:rPr>
              <a:t>이다</a:t>
            </a:r>
          </a:p>
        </p:txBody>
      </p:sp>
    </p:spTree>
    <p:extLst>
      <p:ext uri="{BB962C8B-B14F-4D97-AF65-F5344CB8AC3E}">
        <p14:creationId xmlns:p14="http://schemas.microsoft.com/office/powerpoint/2010/main" val="211310888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2195736" y="1484784"/>
            <a:ext cx="6732240" cy="778098"/>
          </a:xfrm>
        </p:spPr>
        <p:txBody>
          <a:bodyPr>
            <a:noAutofit/>
          </a:bodyPr>
          <a:lstStyle/>
          <a:p>
            <a:pPr algn="r"/>
            <a:r>
              <a:rPr lang="ko-KR" altLang="en-US" sz="6000" b="1" spc="50" dirty="0">
                <a:ln w="11430"/>
                <a:solidFill>
                  <a:srgbClr val="FFFF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나눔명조 ExtraBold" pitchFamily="18" charset="-127"/>
                <a:ea typeface="나눔명조 ExtraBold" pitchFamily="18" charset="-127"/>
                <a:cs typeface="+mn-cs"/>
              </a:rPr>
              <a:t>창의력의 발견</a:t>
            </a:r>
            <a:endParaRPr lang="en-US" altLang="ko-KR" sz="6000" b="1" spc="50" dirty="0">
              <a:ln w="11430"/>
              <a:solidFill>
                <a:schemeClr val="bg1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나눔명조 ExtraBold" pitchFamily="18" charset="-127"/>
              <a:ea typeface="나눔명조 ExtraBold" pitchFamily="18" charset="-127"/>
              <a:cs typeface="+mn-cs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" y="-1"/>
            <a:ext cx="3563888" cy="68769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제목 1"/>
          <p:cNvSpPr txBox="1">
            <a:spLocks/>
          </p:cNvSpPr>
          <p:nvPr/>
        </p:nvSpPr>
        <p:spPr>
          <a:xfrm>
            <a:off x="3563890" y="3298974"/>
            <a:ext cx="5364088" cy="778098"/>
          </a:xfrm>
          <a:prstGeom prst="rect">
            <a:avLst/>
          </a:prstGeom>
          <a:noFill/>
          <a:ln w="3175" cap="flat" cmpd="sng" algn="ctr">
            <a:noFill/>
            <a:prstDash val="solid"/>
          </a:ln>
          <a:effectLst>
            <a:outerShdw blurRad="38100" dist="38100" dir="2700000" algn="tl">
              <a:srgbClr val="000000">
                <a:alpha val="43137"/>
              </a:srgbClr>
            </a:outerShdw>
          </a:effectLst>
        </p:spPr>
        <p:txBody>
          <a:bodyPr vert="horz" lIns="91440" tIns="45720" rIns="91440" bIns="45720" rtlCol="0" anchor="ctr">
            <a:noAutofit/>
          </a:bodyPr>
          <a:lstStyle/>
          <a:p>
            <a:pPr algn="r">
              <a:spcBef>
                <a:spcPct val="0"/>
              </a:spcBef>
              <a:defRPr/>
            </a:pPr>
            <a:r>
              <a:rPr lang="en-US" altLang="ko-KR" sz="13800" b="1" spc="50" dirty="0">
                <a:ln w="11430"/>
                <a:solidFill>
                  <a:srgbClr val="F57B17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나눔명조 ExtraBold" pitchFamily="18" charset="-127"/>
                <a:ea typeface="나눔명조 ExtraBold" pitchFamily="18" charset="-127"/>
              </a:rPr>
              <a:t>6</a:t>
            </a:r>
            <a:r>
              <a:rPr lang="ko-KR" altLang="en-US" sz="7200" b="1" spc="50" dirty="0">
                <a:ln w="11430"/>
                <a:solidFill>
                  <a:prstClr val="white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나눔명조 ExtraBold" pitchFamily="18" charset="-127"/>
                <a:ea typeface="나눔명조 ExtraBold" pitchFamily="18" charset="-127"/>
              </a:rPr>
              <a:t>가지 속성</a:t>
            </a:r>
            <a:endParaRPr lang="en-US" altLang="ko-KR" sz="7200" b="1" spc="50" dirty="0">
              <a:ln w="11430"/>
              <a:solidFill>
                <a:prstClr val="white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나눔명조 ExtraBold" pitchFamily="18" charset="-127"/>
              <a:ea typeface="나눔명조 ExtraBold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48975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/>
          <p:cNvSpPr txBox="1">
            <a:spLocks/>
          </p:cNvSpPr>
          <p:nvPr/>
        </p:nvSpPr>
        <p:spPr>
          <a:xfrm>
            <a:off x="3275856" y="1989725"/>
            <a:ext cx="2569934" cy="5609228"/>
          </a:xfrm>
          <a:prstGeom prst="rect">
            <a:avLst/>
          </a:prstGeom>
          <a:noFill/>
          <a:ln w="3175" cap="flat" cmpd="sng" algn="ctr">
            <a:noFill/>
            <a:prstDash val="solid"/>
          </a:ln>
          <a:effectLst>
            <a:outerShdw blurRad="38100" dist="38100" dir="2700000" algn="tl">
              <a:srgbClr val="000000">
                <a:alpha val="43137"/>
              </a:srgbClr>
            </a:outerShdw>
          </a:effectLst>
        </p:spPr>
        <p:txBody>
          <a:bodyPr vert="horz" wrap="none" lIns="91440" tIns="45720" rIns="91440" bIns="45720" rtlCol="0" anchor="ctr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>
              <a:lnSpc>
                <a:spcPct val="150000"/>
              </a:lnSpc>
              <a:spcBef>
                <a:spcPct val="0"/>
              </a:spcBef>
              <a:defRPr/>
            </a:pPr>
            <a:r>
              <a:rPr lang="en-US" altLang="ko-KR" sz="23900" b="1" spc="50" dirty="0">
                <a:ln w="11430"/>
                <a:solidFill>
                  <a:srgbClr val="FFFF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O</a:t>
            </a:r>
            <a:endParaRPr lang="ko-KR" altLang="en-US" sz="23900" b="1" spc="50" dirty="0">
              <a:ln w="11430"/>
              <a:solidFill>
                <a:srgbClr val="FFFF0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67544" y="1340769"/>
            <a:ext cx="8388424" cy="171739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>
              <a:lnSpc>
                <a:spcPct val="150000"/>
              </a:lnSpc>
            </a:pPr>
            <a:r>
              <a:rPr lang="ko-KR" altLang="en-US" sz="4000" b="1" spc="-150" dirty="0">
                <a:ln w="11430"/>
                <a:solidFill>
                  <a:prstClr val="white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나눔고딕 ExtraBold" pitchFamily="50" charset="-127"/>
                <a:ea typeface="나눔고딕 ExtraBold" pitchFamily="50" charset="-127"/>
              </a:rPr>
              <a:t>창의력이란</a:t>
            </a:r>
            <a:r>
              <a:rPr lang="en-US" altLang="ko-KR" sz="4000" b="1" spc="-150" dirty="0">
                <a:ln w="11430"/>
                <a:solidFill>
                  <a:prstClr val="white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나눔고딕 ExtraBold" pitchFamily="50" charset="-127"/>
                <a:ea typeface="나눔고딕 ExtraBold" pitchFamily="50" charset="-127"/>
              </a:rPr>
              <a:t>,</a:t>
            </a:r>
            <a:br>
              <a:rPr lang="en-US" altLang="ko-KR" sz="4000" b="1" spc="-150" dirty="0">
                <a:ln w="11430"/>
                <a:solidFill>
                  <a:prstClr val="white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나눔고딕 ExtraBold" pitchFamily="50" charset="-127"/>
                <a:ea typeface="나눔고딕 ExtraBold" pitchFamily="50" charset="-127"/>
              </a:rPr>
            </a:br>
            <a:r>
              <a:rPr lang="ko-KR" altLang="en-US" sz="3600" b="1" spc="-150" dirty="0">
                <a:ln w="11430"/>
                <a:solidFill>
                  <a:prstClr val="white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나눔고딕 ExtraBold" pitchFamily="50" charset="-127"/>
                <a:ea typeface="나눔고딕 ExtraBold" pitchFamily="50" charset="-127"/>
              </a:rPr>
              <a:t>컴퓨터는 절대 따라 올 수 없는 능력이다</a:t>
            </a:r>
            <a:r>
              <a:rPr lang="en-US" altLang="ko-KR" sz="3600" b="1" spc="-150" dirty="0">
                <a:ln w="11430"/>
                <a:solidFill>
                  <a:prstClr val="white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나눔고딕 ExtraBold" pitchFamily="50" charset="-127"/>
                <a:ea typeface="나눔고딕 ExtraBold" pitchFamily="50" charset="-127"/>
              </a:rPr>
              <a:t>.</a:t>
            </a:r>
            <a:endParaRPr lang="ko-KR" altLang="en-US" sz="3600" b="1" spc="-150" dirty="0">
              <a:ln w="11430"/>
              <a:solidFill>
                <a:srgbClr val="F5821F">
                  <a:lumMod val="75000"/>
                </a:srgbClr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61" name="제목 1"/>
          <p:cNvSpPr>
            <a:spLocks noGrp="1"/>
          </p:cNvSpPr>
          <p:nvPr>
            <p:ph type="title"/>
          </p:nvPr>
        </p:nvSpPr>
        <p:spPr>
          <a:xfrm>
            <a:off x="771928" y="-5728"/>
            <a:ext cx="6250429" cy="1338828"/>
          </a:xfrm>
          <a:noFill/>
        </p:spPr>
        <p:txBody>
          <a:bodyPr wrap="none" rtlCol="0" anchor="ctr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>
              <a:lnSpc>
                <a:spcPct val="150000"/>
              </a:lnSpc>
            </a:pPr>
            <a:r>
              <a:rPr lang="ko-KR" altLang="en-US" sz="5400" b="1" spc="50" dirty="0">
                <a:ln w="11430"/>
                <a:gradFill>
                  <a:gsLst>
                    <a:gs pos="25000">
                      <a:srgbClr val="F5821F">
                        <a:satMod val="155000"/>
                      </a:srgbClr>
                    </a:gs>
                    <a:gs pos="100000">
                      <a:srgbClr val="F5821F">
                        <a:shade val="45000"/>
                        <a:satMod val="165000"/>
                      </a:srgb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나눔고딕 ExtraBold" pitchFamily="50" charset="-127"/>
                <a:ea typeface="나눔고딕 ExtraBold" pitchFamily="50" charset="-127"/>
                <a:cs typeface="+mn-cs"/>
              </a:rPr>
              <a:t>창의력 </a:t>
            </a:r>
            <a:r>
              <a:rPr lang="en-US" altLang="ko-KR" sz="5400" b="1" spc="50" dirty="0">
                <a:ln w="11430"/>
                <a:gradFill>
                  <a:gsLst>
                    <a:gs pos="25000">
                      <a:srgbClr val="F5821F">
                        <a:satMod val="155000"/>
                      </a:srgbClr>
                    </a:gs>
                    <a:gs pos="100000">
                      <a:srgbClr val="F5821F">
                        <a:shade val="45000"/>
                        <a:satMod val="165000"/>
                      </a:srgb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나눔고딕 ExtraBold" pitchFamily="50" charset="-127"/>
                <a:ea typeface="나눔고딕 ExtraBold" pitchFamily="50" charset="-127"/>
                <a:cs typeface="+mn-cs"/>
              </a:rPr>
              <a:t> O,X </a:t>
            </a:r>
            <a:r>
              <a:rPr lang="ko-KR" altLang="en-US" sz="5400" b="1" spc="50" dirty="0">
                <a:ln w="11430"/>
                <a:gradFill>
                  <a:gsLst>
                    <a:gs pos="25000">
                      <a:srgbClr val="F5821F">
                        <a:satMod val="155000"/>
                      </a:srgbClr>
                    </a:gs>
                    <a:gs pos="100000">
                      <a:srgbClr val="F5821F">
                        <a:shade val="45000"/>
                        <a:satMod val="165000"/>
                      </a:srgb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나눔고딕 ExtraBold" pitchFamily="50" charset="-127"/>
                <a:ea typeface="나눔고딕 ExtraBold" pitchFamily="50" charset="-127"/>
                <a:cs typeface="+mn-cs"/>
              </a:rPr>
              <a:t>퀴즈</a:t>
            </a:r>
            <a:r>
              <a:rPr lang="en-US" altLang="ko-KR" sz="5400" b="1" spc="50" dirty="0">
                <a:ln w="11430"/>
                <a:gradFill>
                  <a:gsLst>
                    <a:gs pos="25000">
                      <a:srgbClr val="F5821F">
                        <a:satMod val="155000"/>
                      </a:srgbClr>
                    </a:gs>
                    <a:gs pos="100000">
                      <a:srgbClr val="F5821F">
                        <a:shade val="45000"/>
                        <a:satMod val="165000"/>
                      </a:srgb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나눔고딕 ExtraBold" pitchFamily="50" charset="-127"/>
                <a:ea typeface="나눔고딕 ExtraBold" pitchFamily="50" charset="-127"/>
                <a:cs typeface="+mn-cs"/>
              </a:rPr>
              <a:t>(1)</a:t>
            </a:r>
            <a:endParaRPr lang="ko-KR" altLang="en-US" sz="5400" b="1" spc="50" dirty="0">
              <a:ln w="11430"/>
              <a:gradFill>
                <a:gsLst>
                  <a:gs pos="25000">
                    <a:srgbClr val="F5821F">
                      <a:satMod val="155000"/>
                    </a:srgbClr>
                  </a:gs>
                  <a:gs pos="100000">
                    <a:srgbClr val="F5821F">
                      <a:shade val="45000"/>
                      <a:satMod val="165000"/>
                    </a:srgb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나눔고딕 ExtraBold" pitchFamily="50" charset="-127"/>
              <a:ea typeface="나눔고딕 ExtraBold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35298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31" grpId="0" build="allAtOnce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4963718" y="2143662"/>
            <a:ext cx="2888043" cy="3003694"/>
            <a:chOff x="3581375" y="2059112"/>
            <a:chExt cx="2343021" cy="2250592"/>
          </a:xfrm>
        </p:grpSpPr>
        <p:pic>
          <p:nvPicPr>
            <p:cNvPr id="9" name="Picture 8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8488829">
              <a:off x="3700292" y="2481815"/>
              <a:ext cx="2250591" cy="14051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" name="Picture 8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923112">
              <a:off x="3599056" y="2362401"/>
              <a:ext cx="2250591" cy="14051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" name="Picture 8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836516">
              <a:off x="3673805" y="2867554"/>
              <a:ext cx="2250591" cy="14051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2" name="Picture 8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8488829">
              <a:off x="3158672" y="2481816"/>
              <a:ext cx="2250591" cy="14051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13" name="Picture 11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240" y="4149080"/>
            <a:ext cx="2237234" cy="22372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13"/>
          <p:cNvPicPr>
            <a:picLocks noChangeAspect="1" noChangeArrowheads="1"/>
          </p:cNvPicPr>
          <p:nvPr/>
        </p:nvPicPr>
        <p:blipFill>
          <a:blip r:embed="rId6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9" y="1605657"/>
            <a:ext cx="3451225" cy="3541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" name="Picture 3" descr="C:\Users\Administrator\AppData\Local\Microsoft\Windows\Temporary Internet Files\Content.IE5\YQSN3VEA\MC900431606[1].png">
            <a:hlinkClick r:id="rId7" action="ppaction://hlinkfile"/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5738" y="293827"/>
            <a:ext cx="698262" cy="698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01-01. [성냥 vs 田] 컴퓨터는 절대 따라 올 수 없는 능력! (3분50초).avi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link="rId2">
                  <p14:trim st="17659.6464"/>
                </p14:media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6400820" y="5380515"/>
            <a:ext cx="2714836" cy="1493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422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21357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2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 showWhenStopped="0">
                <p:cTn id="23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67543" y="293827"/>
            <a:ext cx="8327325" cy="193078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>
              <a:lnSpc>
                <a:spcPct val="150000"/>
              </a:lnSpc>
            </a:pPr>
            <a:r>
              <a:rPr lang="ko-KR" altLang="en-US" sz="2800" b="1" spc="-150" dirty="0">
                <a:ln w="11430"/>
                <a:solidFill>
                  <a:prstClr val="white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나눔고딕 ExtraBold" pitchFamily="50" charset="-127"/>
                <a:ea typeface="나눔고딕 ExtraBold" pitchFamily="50" charset="-127"/>
              </a:rPr>
              <a:t>아래의 재료들을 사용해 초를 벽에 붙이되</a:t>
            </a:r>
            <a:r>
              <a:rPr lang="en-US" altLang="ko-KR" sz="2800" b="1" spc="-150" dirty="0">
                <a:ln w="11430"/>
                <a:solidFill>
                  <a:prstClr val="white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나눔고딕 ExtraBold" pitchFamily="50" charset="-127"/>
                <a:ea typeface="나눔고딕 ExtraBold" pitchFamily="50" charset="-127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ko-KR" altLang="en-US" sz="2800" b="1" spc="-300" dirty="0">
                <a:ln w="11430"/>
                <a:solidFill>
                  <a:prstClr val="white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나눔고딕 ExtraBold" pitchFamily="50" charset="-127"/>
                <a:ea typeface="나눔고딕 ExtraBold" pitchFamily="50" charset="-127"/>
              </a:rPr>
              <a:t>촛농이 바닥에 떨어지지 않게 하려면 어떻게 해야 할까요</a:t>
            </a:r>
            <a:r>
              <a:rPr lang="en-US" altLang="ko-KR" sz="2800" b="1" spc="-300" dirty="0">
                <a:ln w="11430"/>
                <a:solidFill>
                  <a:prstClr val="white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나눔고딕 ExtraBold" pitchFamily="50" charset="-127"/>
                <a:ea typeface="나눔고딕 ExtraBold" pitchFamily="50" charset="-127"/>
              </a:rPr>
              <a:t>?</a:t>
            </a:r>
            <a:r>
              <a:rPr lang="en-US" altLang="ko-KR" sz="2800" b="1" spc="-150" dirty="0">
                <a:ln w="11430"/>
                <a:solidFill>
                  <a:prstClr val="white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나눔고딕 ExtraBold" pitchFamily="50" charset="-127"/>
                <a:ea typeface="나눔고딕 ExtraBold" pitchFamily="50" charset="-127"/>
              </a:rPr>
              <a:t/>
            </a:r>
            <a:br>
              <a:rPr lang="en-US" altLang="ko-KR" sz="2800" b="1" spc="-150" dirty="0">
                <a:ln w="11430"/>
                <a:solidFill>
                  <a:prstClr val="white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나눔고딕 ExtraBold" pitchFamily="50" charset="-127"/>
                <a:ea typeface="나눔고딕 ExtraBold" pitchFamily="50" charset="-127"/>
              </a:rPr>
            </a:br>
            <a:endParaRPr lang="ko-KR" altLang="en-US" sz="2800" b="1" spc="-150" dirty="0">
              <a:ln w="11430"/>
              <a:solidFill>
                <a:prstClr val="white"/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latin typeface="나눔고딕 ExtraBold" pitchFamily="50" charset="-127"/>
              <a:ea typeface="나눔고딕 ExtraBold" pitchFamily="50" charset="-127"/>
            </a:endParaRPr>
          </a:p>
        </p:txBody>
      </p:sp>
      <p:pic>
        <p:nvPicPr>
          <p:cNvPr id="40962" name="Picture 2" descr="[행복론] 촛불 문제로 풀어보는 유쾌함, 창의성, 그리고 행복의 상관관계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988840"/>
            <a:ext cx="7848872" cy="4316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64" name="Picture 4" descr="[행복론] 촛불 문제로 풀어보는 유쾌함, 창의성, 그리고 행복의 상관관계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800" y="2006600"/>
            <a:ext cx="7866632" cy="4326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1658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9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09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09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/>
          <p:cNvSpPr txBox="1">
            <a:spLocks/>
          </p:cNvSpPr>
          <p:nvPr/>
        </p:nvSpPr>
        <p:spPr>
          <a:xfrm>
            <a:off x="3275856" y="1989725"/>
            <a:ext cx="2569934" cy="5609228"/>
          </a:xfrm>
          <a:prstGeom prst="rect">
            <a:avLst/>
          </a:prstGeom>
          <a:noFill/>
          <a:ln w="3175" cap="flat" cmpd="sng" algn="ctr">
            <a:noFill/>
            <a:prstDash val="solid"/>
          </a:ln>
          <a:effectLst>
            <a:outerShdw blurRad="38100" dist="38100" dir="2700000" algn="tl">
              <a:srgbClr val="000000">
                <a:alpha val="43137"/>
              </a:srgbClr>
            </a:outerShdw>
          </a:effectLst>
        </p:spPr>
        <p:txBody>
          <a:bodyPr vert="horz" wrap="none" lIns="91440" tIns="45720" rIns="91440" bIns="45720" rtlCol="0" anchor="ctr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>
              <a:lnSpc>
                <a:spcPct val="150000"/>
              </a:lnSpc>
              <a:spcBef>
                <a:spcPct val="0"/>
              </a:spcBef>
              <a:defRPr/>
            </a:pPr>
            <a:r>
              <a:rPr lang="en-US" altLang="ko-KR" sz="23900" b="1" spc="50" dirty="0">
                <a:ln w="11430"/>
                <a:solidFill>
                  <a:srgbClr val="FFFF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O</a:t>
            </a:r>
            <a:endParaRPr lang="ko-KR" altLang="en-US" sz="23900" b="1" spc="50" dirty="0">
              <a:ln w="11430"/>
              <a:solidFill>
                <a:srgbClr val="FFFF0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23534" y="1628801"/>
            <a:ext cx="8532440" cy="193899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>
              <a:lnSpc>
                <a:spcPct val="150000"/>
              </a:lnSpc>
            </a:pPr>
            <a:r>
              <a:rPr lang="ko-KR" altLang="en-US" sz="4000" b="1" spc="-150" dirty="0">
                <a:ln w="11430"/>
                <a:solidFill>
                  <a:prstClr val="white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나눔고딕 ExtraBold" pitchFamily="50" charset="-127"/>
                <a:ea typeface="나눔고딕 ExtraBold" pitchFamily="50" charset="-127"/>
              </a:rPr>
              <a:t>창의적 문제해결은 무질서한 것에서</a:t>
            </a:r>
            <a:r>
              <a:rPr lang="en-US" altLang="ko-KR" sz="4000" b="1" spc="-150" dirty="0">
                <a:ln w="11430"/>
                <a:solidFill>
                  <a:prstClr val="white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나눔고딕 ExtraBold" pitchFamily="50" charset="-127"/>
                <a:ea typeface="나눔고딕 ExtraBold" pitchFamily="50" charset="-127"/>
              </a:rPr>
              <a:t/>
            </a:r>
            <a:br>
              <a:rPr lang="en-US" altLang="ko-KR" sz="4000" b="1" spc="-150" dirty="0">
                <a:ln w="11430"/>
                <a:solidFill>
                  <a:prstClr val="white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나눔고딕 ExtraBold" pitchFamily="50" charset="-127"/>
                <a:ea typeface="나눔고딕 ExtraBold" pitchFamily="50" charset="-127"/>
              </a:rPr>
            </a:br>
            <a:r>
              <a:rPr lang="ko-KR" altLang="en-US" sz="4000" b="1" spc="-150" dirty="0">
                <a:ln w="11430"/>
                <a:solidFill>
                  <a:prstClr val="white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나눔고딕 ExtraBold" pitchFamily="50" charset="-127"/>
                <a:ea typeface="나눔고딕 ExtraBold" pitchFamily="50" charset="-127"/>
              </a:rPr>
              <a:t>특정한 패턴</a:t>
            </a:r>
            <a:r>
              <a:rPr lang="en-US" altLang="ko-KR" sz="4000" b="1" spc="-150" dirty="0">
                <a:ln w="11430"/>
                <a:solidFill>
                  <a:prstClr val="white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나눔고딕 ExtraBold" pitchFamily="50" charset="-127"/>
                <a:ea typeface="나눔고딕 ExtraBold" pitchFamily="50" charset="-127"/>
              </a:rPr>
              <a:t>(</a:t>
            </a:r>
            <a:r>
              <a:rPr lang="ko-KR" altLang="en-US" sz="4000" b="1" spc="-150" dirty="0">
                <a:ln w="11430"/>
                <a:solidFill>
                  <a:prstClr val="white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나눔고딕 ExtraBold" pitchFamily="50" charset="-127"/>
                <a:ea typeface="나눔고딕 ExtraBold" pitchFamily="50" charset="-127"/>
              </a:rPr>
              <a:t>질서</a:t>
            </a:r>
            <a:r>
              <a:rPr lang="en-US" altLang="ko-KR" sz="4000" b="1" spc="-150" dirty="0">
                <a:ln w="11430"/>
                <a:solidFill>
                  <a:prstClr val="white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나눔고딕 ExtraBold" pitchFamily="50" charset="-127"/>
                <a:ea typeface="나눔고딕 ExtraBold" pitchFamily="50" charset="-127"/>
              </a:rPr>
              <a:t>)</a:t>
            </a:r>
            <a:r>
              <a:rPr lang="ko-KR" altLang="en-US" sz="4000" b="1" spc="-150" dirty="0">
                <a:ln w="11430"/>
                <a:solidFill>
                  <a:prstClr val="white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나눔고딕 ExtraBold" pitchFamily="50" charset="-127"/>
                <a:ea typeface="나눔고딕 ExtraBold" pitchFamily="50" charset="-127"/>
              </a:rPr>
              <a:t>을 찾아내는 것이다</a:t>
            </a:r>
            <a:r>
              <a:rPr lang="en-US" altLang="ko-KR" sz="4000" b="1" spc="-150" dirty="0">
                <a:ln w="11430"/>
                <a:solidFill>
                  <a:prstClr val="white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나눔고딕 ExtraBold" pitchFamily="50" charset="-127"/>
                <a:ea typeface="나눔고딕 ExtraBold" pitchFamily="50" charset="-127"/>
              </a:rPr>
              <a:t>.</a:t>
            </a:r>
            <a:endParaRPr lang="ko-KR" altLang="en-US" sz="4000" b="1" spc="-150" dirty="0">
              <a:ln w="11430"/>
              <a:solidFill>
                <a:srgbClr val="F5821F">
                  <a:lumMod val="75000"/>
                </a:srgbClr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61" name="제목 1"/>
          <p:cNvSpPr>
            <a:spLocks noGrp="1"/>
          </p:cNvSpPr>
          <p:nvPr>
            <p:ph type="title"/>
          </p:nvPr>
        </p:nvSpPr>
        <p:spPr>
          <a:xfrm>
            <a:off x="771928" y="-5728"/>
            <a:ext cx="6250429" cy="1338828"/>
          </a:xfrm>
          <a:noFill/>
        </p:spPr>
        <p:txBody>
          <a:bodyPr wrap="none" rtlCol="0" anchor="ctr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>
              <a:lnSpc>
                <a:spcPct val="150000"/>
              </a:lnSpc>
            </a:pPr>
            <a:r>
              <a:rPr lang="ko-KR" altLang="en-US" sz="5400" b="1" spc="50" dirty="0">
                <a:ln w="11430"/>
                <a:gradFill>
                  <a:gsLst>
                    <a:gs pos="25000">
                      <a:srgbClr val="F5821F">
                        <a:satMod val="155000"/>
                      </a:srgbClr>
                    </a:gs>
                    <a:gs pos="100000">
                      <a:srgbClr val="F5821F">
                        <a:shade val="45000"/>
                        <a:satMod val="165000"/>
                      </a:srgb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나눔고딕 ExtraBold" pitchFamily="50" charset="-127"/>
                <a:ea typeface="나눔고딕 ExtraBold" pitchFamily="50" charset="-127"/>
                <a:cs typeface="+mn-cs"/>
              </a:rPr>
              <a:t>창의력 </a:t>
            </a:r>
            <a:r>
              <a:rPr lang="en-US" altLang="ko-KR" sz="5400" b="1" spc="50" dirty="0">
                <a:ln w="11430"/>
                <a:gradFill>
                  <a:gsLst>
                    <a:gs pos="25000">
                      <a:srgbClr val="F5821F">
                        <a:satMod val="155000"/>
                      </a:srgbClr>
                    </a:gs>
                    <a:gs pos="100000">
                      <a:srgbClr val="F5821F">
                        <a:shade val="45000"/>
                        <a:satMod val="165000"/>
                      </a:srgb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나눔고딕 ExtraBold" pitchFamily="50" charset="-127"/>
                <a:ea typeface="나눔고딕 ExtraBold" pitchFamily="50" charset="-127"/>
                <a:cs typeface="+mn-cs"/>
              </a:rPr>
              <a:t> O,X </a:t>
            </a:r>
            <a:r>
              <a:rPr lang="ko-KR" altLang="en-US" sz="5400" b="1" spc="50" dirty="0">
                <a:ln w="11430"/>
                <a:gradFill>
                  <a:gsLst>
                    <a:gs pos="25000">
                      <a:srgbClr val="F5821F">
                        <a:satMod val="155000"/>
                      </a:srgbClr>
                    </a:gs>
                    <a:gs pos="100000">
                      <a:srgbClr val="F5821F">
                        <a:shade val="45000"/>
                        <a:satMod val="165000"/>
                      </a:srgb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나눔고딕 ExtraBold" pitchFamily="50" charset="-127"/>
                <a:ea typeface="나눔고딕 ExtraBold" pitchFamily="50" charset="-127"/>
                <a:cs typeface="+mn-cs"/>
              </a:rPr>
              <a:t>퀴즈</a:t>
            </a:r>
            <a:r>
              <a:rPr lang="en-US" altLang="ko-KR" sz="5400" b="1" spc="50" dirty="0">
                <a:ln w="11430"/>
                <a:gradFill>
                  <a:gsLst>
                    <a:gs pos="25000">
                      <a:srgbClr val="F5821F">
                        <a:satMod val="155000"/>
                      </a:srgbClr>
                    </a:gs>
                    <a:gs pos="100000">
                      <a:srgbClr val="F5821F">
                        <a:shade val="45000"/>
                        <a:satMod val="165000"/>
                      </a:srgb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나눔고딕 ExtraBold" pitchFamily="50" charset="-127"/>
                <a:ea typeface="나눔고딕 ExtraBold" pitchFamily="50" charset="-127"/>
                <a:cs typeface="+mn-cs"/>
              </a:rPr>
              <a:t>(2)</a:t>
            </a:r>
            <a:endParaRPr lang="ko-KR" altLang="en-US" sz="5400" b="1" spc="50" dirty="0">
              <a:ln w="11430"/>
              <a:gradFill>
                <a:gsLst>
                  <a:gs pos="25000">
                    <a:srgbClr val="F5821F">
                      <a:satMod val="155000"/>
                    </a:srgbClr>
                  </a:gs>
                  <a:gs pos="100000">
                    <a:srgbClr val="F5821F">
                      <a:shade val="45000"/>
                      <a:satMod val="165000"/>
                    </a:srgb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나눔고딕 ExtraBold" pitchFamily="50" charset="-127"/>
              <a:ea typeface="나눔고딕 ExtraBold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41939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31" grpId="0" build="allAtOnce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1051684" y="404671"/>
          <a:ext cx="6984702" cy="61199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82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282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282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03998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39987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3998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2901437" y="1897668"/>
            <a:ext cx="41069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2800" b="1" dirty="0">
                <a:ln w="18000">
                  <a:solidFill>
                    <a:srgbClr val="F5821F">
                      <a:satMod val="140000"/>
                    </a:srgbClr>
                  </a:solidFill>
                  <a:prstDash val="solid"/>
                  <a:miter lim="800000"/>
                </a:ln>
                <a:solidFill>
                  <a:prstClr val="black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다음_Regular" pitchFamily="2" charset="-127"/>
                <a:ea typeface="다음_Regular" pitchFamily="2" charset="-127"/>
              </a:rPr>
              <a:t>1</a:t>
            </a:r>
          </a:p>
        </p:txBody>
      </p:sp>
      <p:sp>
        <p:nvSpPr>
          <p:cNvPr id="6" name="직사각형 5"/>
          <p:cNvSpPr/>
          <p:nvPr/>
        </p:nvSpPr>
        <p:spPr>
          <a:xfrm rot="19800000">
            <a:off x="4889029" y="465875"/>
            <a:ext cx="393056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2800" b="1" dirty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solidFill>
                  <a:prstClr val="black"/>
                </a:solidFill>
              </a:rPr>
              <a:t>2</a:t>
            </a:r>
          </a:p>
        </p:txBody>
      </p:sp>
      <p:sp>
        <p:nvSpPr>
          <p:cNvPr id="8" name="직사각형 7"/>
          <p:cNvSpPr/>
          <p:nvPr/>
        </p:nvSpPr>
        <p:spPr>
          <a:xfrm rot="900000">
            <a:off x="5777705" y="1120502"/>
            <a:ext cx="421911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l"/>
            </a:scene3d>
            <a:sp3d contourW="19050" prstMaterial="clear">
              <a:bevelT w="50800" h="50800"/>
              <a:contourClr>
                <a:schemeClr val="accent5">
                  <a:tint val="70000"/>
                  <a:satMod val="180000"/>
                  <a:alpha val="70000"/>
                </a:schemeClr>
              </a:contourClr>
            </a:sp3d>
          </a:bodyPr>
          <a:lstStyle/>
          <a:p>
            <a:pPr algn="ctr"/>
            <a:r>
              <a:rPr lang="en-US" altLang="ko-KR" sz="3200" b="1" dirty="0">
                <a:ln>
                  <a:solidFill>
                    <a:srgbClr val="597EBE">
                      <a:lumMod val="50000"/>
                    </a:srgbClr>
                  </a:solidFill>
                </a:ln>
                <a:solidFill>
                  <a:prstClr val="black"/>
                </a:solidFill>
              </a:rPr>
              <a:t>3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1015436" y="2492896"/>
            <a:ext cx="58541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1" dirty="0">
                <a:ln w="12700">
                  <a:solidFill>
                    <a:srgbClr val="636466">
                      <a:satMod val="155000"/>
                    </a:srgbClr>
                  </a:solidFill>
                  <a:prstDash val="solid"/>
                </a:ln>
                <a:solidFill>
                  <a:prstClr val="black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4</a:t>
            </a:r>
          </a:p>
        </p:txBody>
      </p:sp>
      <p:sp>
        <p:nvSpPr>
          <p:cNvPr id="10" name="직사각형 9"/>
          <p:cNvSpPr/>
          <p:nvPr/>
        </p:nvSpPr>
        <p:spPr>
          <a:xfrm rot="20474127">
            <a:off x="3705813" y="3477025"/>
            <a:ext cx="393056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2800" b="1" dirty="0">
                <a:ln w="900" cmpd="sng">
                  <a:solidFill>
                    <a:srgbClr val="6598D9">
                      <a:satMod val="190000"/>
                      <a:alpha val="55000"/>
                    </a:srgbClr>
                  </a:solidFill>
                  <a:prstDash val="solid"/>
                </a:ln>
                <a:solidFill>
                  <a:prstClr val="black"/>
                </a:solidFill>
                <a:effectLst>
                  <a:innerShdw blurRad="101600" dist="76200" dir="5400000">
                    <a:srgbClr val="6598D9">
                      <a:satMod val="190000"/>
                      <a:tint val="100000"/>
                      <a:alpha val="74000"/>
                    </a:srgbClr>
                  </a:innerShdw>
                </a:effectLst>
              </a:rPr>
              <a:t>5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7520320" y="2492896"/>
            <a:ext cx="412293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/>
            <a:r>
              <a:rPr lang="en-US" altLang="ko-KR" sz="2800" b="1" spc="150" dirty="0">
                <a:ln w="11430"/>
                <a:solidFill>
                  <a:prstClr val="black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6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1364376" y="4725144"/>
            <a:ext cx="484428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000" b="1" dirty="0">
                <a:ln w="18000">
                  <a:solidFill>
                    <a:srgbClr val="F5821F">
                      <a:satMod val="140000"/>
                    </a:srgbClr>
                  </a:solidFill>
                  <a:prstDash val="solid"/>
                  <a:miter lim="800000"/>
                </a:ln>
                <a:solidFill>
                  <a:prstClr val="black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필기체" pitchFamily="18" charset="-127"/>
                <a:ea typeface="필기체" pitchFamily="18" charset="-127"/>
              </a:rPr>
              <a:t>7</a:t>
            </a:r>
          </a:p>
        </p:txBody>
      </p:sp>
      <p:sp>
        <p:nvSpPr>
          <p:cNvPr id="13" name="직사각형 12"/>
          <p:cNvSpPr/>
          <p:nvPr/>
        </p:nvSpPr>
        <p:spPr>
          <a:xfrm rot="20504140">
            <a:off x="5221675" y="4653136"/>
            <a:ext cx="381836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2800" dirty="0">
                <a:ln w="10160">
                  <a:solidFill>
                    <a:srgbClr val="6598D9"/>
                  </a:solidFill>
                  <a:prstDash val="solid"/>
                </a:ln>
                <a:solidFill>
                  <a:prstClr val="black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8</a:t>
            </a:r>
          </a:p>
        </p:txBody>
      </p:sp>
      <p:sp>
        <p:nvSpPr>
          <p:cNvPr id="14" name="직사각형 13"/>
          <p:cNvSpPr/>
          <p:nvPr/>
        </p:nvSpPr>
        <p:spPr>
          <a:xfrm rot="1284347">
            <a:off x="5847850" y="5698731"/>
            <a:ext cx="542136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pPr algn="ctr"/>
            <a:r>
              <a:rPr lang="en-US" altLang="ko-KR" sz="4800" b="1" dirty="0">
                <a:ln w="11430"/>
                <a:solidFill>
                  <a:prstClr val="black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9</a:t>
            </a:r>
          </a:p>
        </p:txBody>
      </p:sp>
      <p:sp>
        <p:nvSpPr>
          <p:cNvPr id="16" name="직사각형 15"/>
          <p:cNvSpPr/>
          <p:nvPr/>
        </p:nvSpPr>
        <p:spPr>
          <a:xfrm rot="900000">
            <a:off x="1212147" y="352769"/>
            <a:ext cx="838691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400" b="1" dirty="0">
                <a:ln w="17780" cmpd="sng">
                  <a:solidFill>
                    <a:srgbClr val="6598D9">
                      <a:tint val="3000"/>
                    </a:srgbClr>
                  </a:solidFill>
                  <a:prstDash val="solid"/>
                  <a:miter lim="800000"/>
                </a:ln>
                <a:solidFill>
                  <a:prstClr val="black"/>
                </a:soli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</a:rPr>
              <a:t>10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3401958" y="692696"/>
            <a:ext cx="614272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altLang="ko-KR" sz="2800" b="1" spc="50" dirty="0">
                <a:ln w="11430"/>
                <a:solidFill>
                  <a:prstClr val="black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11</a:t>
            </a:r>
          </a:p>
        </p:txBody>
      </p:sp>
      <p:sp>
        <p:nvSpPr>
          <p:cNvPr id="18" name="직사각형 17"/>
          <p:cNvSpPr/>
          <p:nvPr/>
        </p:nvSpPr>
        <p:spPr>
          <a:xfrm rot="20729027">
            <a:off x="5656804" y="1753255"/>
            <a:ext cx="720070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3600" b="1" dirty="0">
                <a:ln w="31550" cmpd="sng">
                  <a:gradFill>
                    <a:gsLst>
                      <a:gs pos="25000">
                        <a:srgbClr val="6598D9">
                          <a:shade val="25000"/>
                          <a:satMod val="190000"/>
                        </a:srgbClr>
                      </a:gs>
                      <a:gs pos="80000">
                        <a:srgbClr val="6598D9">
                          <a:tint val="75000"/>
                          <a:satMod val="190000"/>
                        </a:srgbClr>
                      </a:gs>
                    </a:gsLst>
                    <a:lin ang="5400000"/>
                  </a:gradFill>
                  <a:prstDash val="solid"/>
                </a:ln>
                <a:solidFill>
                  <a:prstClr val="black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</a:rPr>
              <a:t>12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1138058" y="3789048"/>
            <a:ext cx="591830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2400" b="1" spc="200" dirty="0">
                <a:ln w="29210">
                  <a:solidFill>
                    <a:srgbClr val="48D331">
                      <a:tint val="10000"/>
                    </a:srgbClr>
                  </a:solidFill>
                </a:ln>
                <a:solidFill>
                  <a:prstClr val="black"/>
                </a:solidFill>
                <a:effectLst>
                  <a:innerShdw blurRad="50800" dist="50800" dir="8100000">
                    <a:srgbClr val="7D7D7D">
                      <a:alpha val="73000"/>
                    </a:srgbClr>
                  </a:innerShdw>
                </a:effectLst>
              </a:rPr>
              <a:t>13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4837472" y="2708934"/>
            <a:ext cx="774571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3600" dirty="0">
                <a:ln w="10160">
                  <a:solidFill>
                    <a:srgbClr val="6598D9"/>
                  </a:solidFill>
                  <a:prstDash val="solid"/>
                </a:ln>
                <a:solidFill>
                  <a:prstClr val="black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  <a:latin typeface="다음_Regular" pitchFamily="2" charset="-127"/>
                <a:ea typeface="다음_Regular" pitchFamily="2" charset="-127"/>
              </a:rPr>
              <a:t>14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6432994" y="3212976"/>
            <a:ext cx="777777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000" b="1" dirty="0">
                <a:ln w="10541" cmpd="sng">
                  <a:solidFill>
                    <a:srgbClr val="7030A0"/>
                  </a:solidFill>
                  <a:prstDash val="solid"/>
                </a:ln>
                <a:solidFill>
                  <a:prstClr val="black"/>
                </a:solidFill>
              </a:rPr>
              <a:t>15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2763785" y="5517232"/>
            <a:ext cx="601448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2800" b="1" dirty="0">
                <a:ln w="18000">
                  <a:solidFill>
                    <a:srgbClr val="F5821F">
                      <a:satMod val="140000"/>
                    </a:srgbClr>
                  </a:solidFill>
                  <a:prstDash val="solid"/>
                  <a:miter lim="800000"/>
                </a:ln>
                <a:solidFill>
                  <a:prstClr val="black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16</a:t>
            </a:r>
          </a:p>
        </p:txBody>
      </p:sp>
      <p:sp>
        <p:nvSpPr>
          <p:cNvPr id="23" name="직사각형 22"/>
          <p:cNvSpPr/>
          <p:nvPr/>
        </p:nvSpPr>
        <p:spPr>
          <a:xfrm rot="20700000">
            <a:off x="3427894" y="4797152"/>
            <a:ext cx="569387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2800" b="1" dirty="0">
                <a:ln w="18000">
                  <a:solidFill>
                    <a:srgbClr val="F5821F">
                      <a:satMod val="140000"/>
                    </a:srgbClr>
                  </a:solidFill>
                  <a:prstDash val="solid"/>
                  <a:miter lim="800000"/>
                </a:ln>
                <a:solidFill>
                  <a:prstClr val="black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나눔명조" pitchFamily="18" charset="-127"/>
                <a:ea typeface="나눔명조" pitchFamily="18" charset="-127"/>
              </a:rPr>
              <a:t>17</a:t>
            </a:r>
          </a:p>
        </p:txBody>
      </p:sp>
      <p:sp>
        <p:nvSpPr>
          <p:cNvPr id="24" name="직사각형 23"/>
          <p:cNvSpPr/>
          <p:nvPr/>
        </p:nvSpPr>
        <p:spPr>
          <a:xfrm rot="20700000">
            <a:off x="7308324" y="5554052"/>
            <a:ext cx="802565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3600" b="1" dirty="0">
                <a:ln w="18000">
                  <a:solidFill>
                    <a:srgbClr val="F5821F">
                      <a:satMod val="140000"/>
                    </a:srgbClr>
                  </a:solidFill>
                  <a:prstDash val="solid"/>
                  <a:miter lim="800000"/>
                </a:ln>
                <a:solidFill>
                  <a:prstClr val="black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다음_Regular" pitchFamily="2" charset="-127"/>
                <a:ea typeface="다음_Regular" pitchFamily="2" charset="-127"/>
              </a:rPr>
              <a:t>18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1187630" y="1753255"/>
            <a:ext cx="601448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2800" b="1" dirty="0">
                <a:ln w="18000">
                  <a:solidFill>
                    <a:srgbClr val="F5821F">
                      <a:satMod val="140000"/>
                    </a:srgbClr>
                  </a:solidFill>
                  <a:prstDash val="solid"/>
                  <a:miter lim="800000"/>
                </a:ln>
                <a:solidFill>
                  <a:prstClr val="black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19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3411857" y="1556792"/>
            <a:ext cx="601448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2800" b="1" dirty="0">
                <a:ln w="10541" cmpd="sng">
                  <a:solidFill>
                    <a:srgbClr val="6598D9">
                      <a:shade val="88000"/>
                      <a:satMod val="110000"/>
                    </a:srgbClr>
                  </a:solidFill>
                  <a:prstDash val="solid"/>
                </a:ln>
                <a:solidFill>
                  <a:prstClr val="black"/>
                </a:solidFill>
              </a:rPr>
              <a:t>20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7164295" y="488866"/>
            <a:ext cx="829073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en-US" altLang="ko-KR" sz="4000" b="1" cap="all" dirty="0">
                <a:ln w="0"/>
                <a:solidFill>
                  <a:prstClr val="black"/>
                </a:solidFill>
                <a:effectLst>
                  <a:reflection blurRad="12700" stA="50000" endPos="50000" dist="5000" dir="5400000" sy="-100000" rotWithShape="0"/>
                </a:effectLst>
                <a:latin typeface="다음_Regular" pitchFamily="2" charset="-127"/>
                <a:ea typeface="다음_Regular" pitchFamily="2" charset="-127"/>
              </a:rPr>
              <a:t>21</a:t>
            </a:r>
          </a:p>
        </p:txBody>
      </p:sp>
      <p:sp>
        <p:nvSpPr>
          <p:cNvPr id="28" name="직사각형 27"/>
          <p:cNvSpPr/>
          <p:nvPr/>
        </p:nvSpPr>
        <p:spPr>
          <a:xfrm rot="900000">
            <a:off x="2749514" y="3495845"/>
            <a:ext cx="601448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2800" b="1" dirty="0">
                <a:ln w="19050">
                  <a:solidFill>
                    <a:srgbClr val="636466">
                      <a:tint val="1000"/>
                    </a:srgbClr>
                  </a:solidFill>
                  <a:prstDash val="solid"/>
                </a:ln>
                <a:solidFill>
                  <a:prstClr val="black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22</a:t>
            </a:r>
          </a:p>
        </p:txBody>
      </p:sp>
      <p:sp>
        <p:nvSpPr>
          <p:cNvPr id="29" name="직사각형 28"/>
          <p:cNvSpPr/>
          <p:nvPr/>
        </p:nvSpPr>
        <p:spPr>
          <a:xfrm rot="20700000">
            <a:off x="4117670" y="3999901"/>
            <a:ext cx="601448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2800" b="1" dirty="0">
                <a:ln w="12700">
                  <a:solidFill>
                    <a:srgbClr val="636466">
                      <a:satMod val="155000"/>
                    </a:srgbClr>
                  </a:solidFill>
                  <a:prstDash val="solid"/>
                </a:ln>
                <a:solidFill>
                  <a:prstClr val="black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23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5716119" y="2905780"/>
            <a:ext cx="614272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2800" b="1" spc="50" dirty="0">
                <a:ln w="12700" cmpd="sng">
                  <a:solidFill>
                    <a:srgbClr val="597EBE">
                      <a:satMod val="120000"/>
                      <a:shade val="80000"/>
                    </a:srgbClr>
                  </a:solidFill>
                  <a:prstDash val="solid"/>
                </a:ln>
                <a:solidFill>
                  <a:prstClr val="black"/>
                </a:solidFill>
                <a:effectLst>
                  <a:glow rad="53100">
                    <a:srgbClr val="597EBE">
                      <a:satMod val="180000"/>
                      <a:alpha val="30000"/>
                    </a:srgbClr>
                  </a:glow>
                </a:effectLst>
              </a:rPr>
              <a:t>24</a:t>
            </a:r>
          </a:p>
        </p:txBody>
      </p:sp>
      <p:sp>
        <p:nvSpPr>
          <p:cNvPr id="31" name="직사각형 30"/>
          <p:cNvSpPr/>
          <p:nvPr/>
        </p:nvSpPr>
        <p:spPr>
          <a:xfrm>
            <a:off x="1105203" y="6001405"/>
            <a:ext cx="617478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2800" b="1" spc="50" dirty="0">
                <a:ln w="12700" cmpd="sng">
                  <a:solidFill>
                    <a:srgbClr val="597EBE">
                      <a:satMod val="120000"/>
                      <a:shade val="80000"/>
                    </a:srgbClr>
                  </a:solidFill>
                  <a:prstDash val="solid"/>
                </a:ln>
                <a:solidFill>
                  <a:prstClr val="black"/>
                </a:solidFill>
                <a:effectLst>
                  <a:glow rad="53100">
                    <a:srgbClr val="597EBE">
                      <a:satMod val="180000"/>
                      <a:alpha val="30000"/>
                    </a:srgbClr>
                  </a:glow>
                </a:effectLst>
                <a:latin typeface="아리따M" pitchFamily="18" charset="-127"/>
                <a:ea typeface="아리따M" pitchFamily="18" charset="-127"/>
              </a:rPr>
              <a:t>25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4576811" y="6001405"/>
            <a:ext cx="630302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2800" b="1" spc="50" dirty="0">
                <a:ln w="12700" cmpd="sng">
                  <a:solidFill>
                    <a:srgbClr val="597EBE">
                      <a:satMod val="120000"/>
                      <a:shade val="80000"/>
                    </a:srgbClr>
                  </a:solidFill>
                  <a:prstDash val="solid"/>
                </a:ln>
                <a:solidFill>
                  <a:prstClr val="black"/>
                </a:solidFill>
                <a:effectLst>
                  <a:glow rad="53100">
                    <a:srgbClr val="597EBE">
                      <a:satMod val="180000"/>
                      <a:alpha val="30000"/>
                    </a:srgbClr>
                  </a:glow>
                </a:effectLst>
                <a:latin typeface="Algerian" pitchFamily="82" charset="0"/>
                <a:ea typeface="HY견고딕"/>
              </a:rPr>
              <a:t>26</a:t>
            </a:r>
          </a:p>
        </p:txBody>
      </p:sp>
      <p:sp>
        <p:nvSpPr>
          <p:cNvPr id="33" name="직사각형 32"/>
          <p:cNvSpPr/>
          <p:nvPr/>
        </p:nvSpPr>
        <p:spPr>
          <a:xfrm rot="20795214">
            <a:off x="7226436" y="4451275"/>
            <a:ext cx="85151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1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prstClr val="black"/>
                </a:solidFill>
                <a:effectLst>
                  <a:outerShdw blurRad="50800" algn="tl" rotWithShape="0">
                    <a:srgbClr val="000000"/>
                  </a:outerShdw>
                </a:effectLst>
                <a:latin typeface="휴먼편지체" pitchFamily="18" charset="-127"/>
                <a:ea typeface="휴먼편지체" pitchFamily="18" charset="-127"/>
              </a:rPr>
              <a:t>27</a:t>
            </a:r>
          </a:p>
        </p:txBody>
      </p:sp>
      <p:sp>
        <p:nvSpPr>
          <p:cNvPr id="34" name="직사각형 33"/>
          <p:cNvSpPr/>
          <p:nvPr/>
        </p:nvSpPr>
        <p:spPr>
          <a:xfrm>
            <a:off x="2699802" y="1412875"/>
            <a:ext cx="579005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2800" b="1" spc="50" dirty="0">
                <a:ln w="12700" cmpd="sng">
                  <a:solidFill>
                    <a:srgbClr val="597EBE">
                      <a:satMod val="120000"/>
                      <a:shade val="80000"/>
                    </a:srgbClr>
                  </a:solidFill>
                  <a:prstDash val="solid"/>
                </a:ln>
                <a:solidFill>
                  <a:prstClr val="black"/>
                </a:solidFill>
                <a:effectLst>
                  <a:glow rad="53100">
                    <a:srgbClr val="597EBE">
                      <a:satMod val="180000"/>
                      <a:alpha val="30000"/>
                    </a:srgbClr>
                  </a:glow>
                </a:effectLst>
                <a:latin typeface="한양해서" pitchFamily="18" charset="-127"/>
                <a:ea typeface="한양해서" pitchFamily="18" charset="-127"/>
              </a:rPr>
              <a:t>28</a:t>
            </a:r>
          </a:p>
        </p:txBody>
      </p:sp>
      <p:sp>
        <p:nvSpPr>
          <p:cNvPr id="35" name="직사각형 34"/>
          <p:cNvSpPr/>
          <p:nvPr/>
        </p:nvSpPr>
        <p:spPr>
          <a:xfrm>
            <a:off x="4867927" y="1628800"/>
            <a:ext cx="639919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2800" b="1" spc="50" dirty="0">
                <a:ln w="12700" cmpd="sng">
                  <a:solidFill>
                    <a:srgbClr val="597EBE">
                      <a:satMod val="120000"/>
                      <a:shade val="80000"/>
                    </a:srgbClr>
                  </a:solidFill>
                  <a:prstDash val="solid"/>
                </a:ln>
                <a:solidFill>
                  <a:prstClr val="black"/>
                </a:solidFill>
                <a:effectLst>
                  <a:glow rad="53100">
                    <a:srgbClr val="597EBE">
                      <a:satMod val="180000"/>
                      <a:alpha val="30000"/>
                    </a:srgbClr>
                  </a:glow>
                </a:effectLst>
                <a:latin typeface="HY견고딕"/>
                <a:ea typeface="HY견고딕"/>
              </a:rPr>
              <a:t>29</a:t>
            </a:r>
          </a:p>
        </p:txBody>
      </p:sp>
      <p:sp>
        <p:nvSpPr>
          <p:cNvPr id="36" name="직사각형 35"/>
          <p:cNvSpPr/>
          <p:nvPr/>
        </p:nvSpPr>
        <p:spPr>
          <a:xfrm rot="1388764">
            <a:off x="6485766" y="1377292"/>
            <a:ext cx="617478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2800" b="1" spc="50" dirty="0">
                <a:ln w="12700" cmpd="sng">
                  <a:solidFill>
                    <a:srgbClr val="597EBE">
                      <a:satMod val="120000"/>
                      <a:shade val="80000"/>
                    </a:srgbClr>
                  </a:solidFill>
                  <a:prstDash val="solid"/>
                </a:ln>
                <a:solidFill>
                  <a:prstClr val="black"/>
                </a:solidFill>
                <a:effectLst>
                  <a:glow rad="53100">
                    <a:srgbClr val="597EBE">
                      <a:satMod val="180000"/>
                      <a:alpha val="30000"/>
                    </a:srgbClr>
                  </a:glow>
                </a:effectLst>
                <a:latin typeface="가을체" pitchFamily="18" charset="-127"/>
                <a:ea typeface="가을체" pitchFamily="18" charset="-127"/>
              </a:rPr>
              <a:t>30</a:t>
            </a:r>
          </a:p>
        </p:txBody>
      </p:sp>
      <p:sp>
        <p:nvSpPr>
          <p:cNvPr id="37" name="직사각형 36"/>
          <p:cNvSpPr/>
          <p:nvPr/>
        </p:nvSpPr>
        <p:spPr>
          <a:xfrm>
            <a:off x="2843808" y="2492910"/>
            <a:ext cx="522900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2400" b="1" spc="50" dirty="0">
                <a:ln w="12700" cmpd="sng">
                  <a:solidFill>
                    <a:srgbClr val="597EBE">
                      <a:satMod val="120000"/>
                      <a:shade val="80000"/>
                    </a:srgbClr>
                  </a:solidFill>
                  <a:prstDash val="solid"/>
                </a:ln>
                <a:solidFill>
                  <a:prstClr val="black"/>
                </a:solidFill>
                <a:effectLst>
                  <a:glow rad="53100">
                    <a:srgbClr val="597EBE">
                      <a:satMod val="180000"/>
                      <a:alpha val="30000"/>
                    </a:srgbClr>
                  </a:glow>
                </a:effectLst>
                <a:latin typeface="Bradley Hand ITC" pitchFamily="66" charset="0"/>
                <a:ea typeface="HY견고딕"/>
              </a:rPr>
              <a:t>31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3409452" y="2564904"/>
            <a:ext cx="498856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2000" b="1" spc="50" dirty="0">
                <a:ln w="12700" cmpd="sng">
                  <a:solidFill>
                    <a:srgbClr val="597EBE">
                      <a:satMod val="120000"/>
                      <a:shade val="80000"/>
                    </a:srgbClr>
                  </a:solidFill>
                  <a:prstDash val="solid"/>
                </a:ln>
                <a:solidFill>
                  <a:prstClr val="black"/>
                </a:solidFill>
                <a:effectLst>
                  <a:glow rad="53100">
                    <a:srgbClr val="597EBE">
                      <a:satMod val="180000"/>
                      <a:alpha val="30000"/>
                    </a:srgbClr>
                  </a:glow>
                </a:effectLst>
                <a:latin typeface="아리따M" pitchFamily="18" charset="-127"/>
                <a:ea typeface="아리따M" pitchFamily="18" charset="-127"/>
              </a:rPr>
              <a:t>32</a:t>
            </a:r>
          </a:p>
        </p:txBody>
      </p:sp>
      <p:sp>
        <p:nvSpPr>
          <p:cNvPr id="39" name="직사각형 38"/>
          <p:cNvSpPr/>
          <p:nvPr/>
        </p:nvSpPr>
        <p:spPr>
          <a:xfrm>
            <a:off x="6830171" y="3933056"/>
            <a:ext cx="550151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2800" b="1" spc="50" dirty="0">
                <a:ln w="12700" cmpd="sng">
                  <a:solidFill>
                    <a:srgbClr val="597EBE">
                      <a:satMod val="120000"/>
                      <a:shade val="80000"/>
                    </a:srgbClr>
                  </a:solidFill>
                  <a:prstDash val="solid"/>
                </a:ln>
                <a:solidFill>
                  <a:prstClr val="black"/>
                </a:solidFill>
                <a:effectLst>
                  <a:glow rad="53100">
                    <a:srgbClr val="597EBE">
                      <a:satMod val="180000"/>
                      <a:alpha val="30000"/>
                    </a:srgbClr>
                  </a:glow>
                </a:effectLst>
                <a:latin typeface="Tw Cen MT Condensed Extra Bold" pitchFamily="34" charset="0"/>
                <a:ea typeface="HY견고딕"/>
              </a:rPr>
              <a:t>33</a:t>
            </a:r>
          </a:p>
        </p:txBody>
      </p:sp>
      <p:sp>
        <p:nvSpPr>
          <p:cNvPr id="40" name="직사각형 39"/>
          <p:cNvSpPr/>
          <p:nvPr/>
        </p:nvSpPr>
        <p:spPr>
          <a:xfrm>
            <a:off x="2715829" y="4581128"/>
            <a:ext cx="617478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2800" b="1" spc="50" dirty="0">
                <a:ln w="12700" cmpd="sng">
                  <a:solidFill>
                    <a:srgbClr val="597EBE">
                      <a:satMod val="120000"/>
                      <a:shade val="80000"/>
                    </a:srgbClr>
                  </a:solidFill>
                  <a:prstDash val="solid"/>
                </a:ln>
                <a:solidFill>
                  <a:prstClr val="black"/>
                </a:solidFill>
                <a:effectLst>
                  <a:glow rad="53100">
                    <a:srgbClr val="597EBE">
                      <a:satMod val="180000"/>
                      <a:alpha val="30000"/>
                    </a:srgbClr>
                  </a:glow>
                </a:effectLst>
                <a:latin typeface="필기체" pitchFamily="18" charset="-127"/>
                <a:ea typeface="필기체" pitchFamily="18" charset="-127"/>
              </a:rPr>
              <a:t>34</a:t>
            </a:r>
          </a:p>
        </p:txBody>
      </p:sp>
      <p:sp>
        <p:nvSpPr>
          <p:cNvPr id="41" name="직사각형 40"/>
          <p:cNvSpPr/>
          <p:nvPr/>
        </p:nvSpPr>
        <p:spPr>
          <a:xfrm>
            <a:off x="5130554" y="5517232"/>
            <a:ext cx="470000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2000" b="1" spc="50" dirty="0">
                <a:ln w="12700" cmpd="sng">
                  <a:solidFill>
                    <a:srgbClr val="597EBE">
                      <a:satMod val="120000"/>
                      <a:shade val="80000"/>
                    </a:srgbClr>
                  </a:solidFill>
                  <a:prstDash val="solid"/>
                </a:ln>
                <a:solidFill>
                  <a:prstClr val="black"/>
                </a:solidFill>
                <a:effectLst>
                  <a:glow rad="53100">
                    <a:srgbClr val="597EBE">
                      <a:satMod val="180000"/>
                      <a:alpha val="30000"/>
                    </a:srgbClr>
                  </a:glow>
                </a:effectLst>
                <a:latin typeface="한양해서" pitchFamily="18" charset="-127"/>
                <a:ea typeface="한양해서" pitchFamily="18" charset="-127"/>
              </a:rPr>
              <a:t>35</a:t>
            </a:r>
          </a:p>
        </p:txBody>
      </p:sp>
      <p:sp>
        <p:nvSpPr>
          <p:cNvPr id="42" name="직사각형 41"/>
          <p:cNvSpPr/>
          <p:nvPr/>
        </p:nvSpPr>
        <p:spPr>
          <a:xfrm>
            <a:off x="6084173" y="4797166"/>
            <a:ext cx="57579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2400" b="1" spc="50" dirty="0">
                <a:ln w="12700" cmpd="sng">
                  <a:solidFill>
                    <a:srgbClr val="597EBE">
                      <a:satMod val="120000"/>
                      <a:shade val="80000"/>
                    </a:srgbClr>
                  </a:solidFill>
                  <a:prstDash val="solid"/>
                </a:ln>
                <a:solidFill>
                  <a:prstClr val="black"/>
                </a:solidFill>
                <a:effectLst>
                  <a:glow rad="53100">
                    <a:srgbClr val="597EBE">
                      <a:satMod val="180000"/>
                      <a:alpha val="30000"/>
                    </a:srgbClr>
                  </a:glow>
                </a:effectLst>
                <a:latin typeface="HY견고딕"/>
                <a:ea typeface="HY견고딕"/>
              </a:rPr>
              <a:t>36</a:t>
            </a:r>
          </a:p>
        </p:txBody>
      </p:sp>
      <p:sp>
        <p:nvSpPr>
          <p:cNvPr id="43" name="직사각형 42"/>
          <p:cNvSpPr/>
          <p:nvPr/>
        </p:nvSpPr>
        <p:spPr>
          <a:xfrm>
            <a:off x="1691687" y="1151265"/>
            <a:ext cx="543739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2800" b="1" spc="50" dirty="0">
                <a:ln w="12700" cmpd="sng">
                  <a:solidFill>
                    <a:srgbClr val="597EBE">
                      <a:satMod val="120000"/>
                      <a:shade val="80000"/>
                    </a:srgbClr>
                  </a:solidFill>
                  <a:prstDash val="solid"/>
                </a:ln>
                <a:solidFill>
                  <a:prstClr val="black"/>
                </a:solidFill>
                <a:effectLst>
                  <a:glow rad="53100">
                    <a:srgbClr val="597EBE">
                      <a:satMod val="180000"/>
                      <a:alpha val="30000"/>
                    </a:srgbClr>
                  </a:glow>
                </a:effectLst>
                <a:latin typeface="휴먼편지체" pitchFamily="18" charset="-127"/>
                <a:ea typeface="휴먼편지체" pitchFamily="18" charset="-127"/>
              </a:rPr>
              <a:t>37</a:t>
            </a:r>
          </a:p>
        </p:txBody>
      </p:sp>
      <p:sp>
        <p:nvSpPr>
          <p:cNvPr id="44" name="직사각형 43"/>
          <p:cNvSpPr/>
          <p:nvPr/>
        </p:nvSpPr>
        <p:spPr>
          <a:xfrm>
            <a:off x="4256855" y="889655"/>
            <a:ext cx="630302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2800" b="1" spc="50" dirty="0">
                <a:ln w="12700" cmpd="sng">
                  <a:solidFill>
                    <a:srgbClr val="597EBE">
                      <a:satMod val="120000"/>
                      <a:shade val="80000"/>
                    </a:srgbClr>
                  </a:solidFill>
                  <a:prstDash val="solid"/>
                </a:ln>
                <a:solidFill>
                  <a:prstClr val="black"/>
                </a:solidFill>
                <a:effectLst>
                  <a:glow rad="53100">
                    <a:srgbClr val="597EBE">
                      <a:satMod val="180000"/>
                      <a:alpha val="30000"/>
                    </a:srgbClr>
                  </a:glow>
                </a:effectLst>
                <a:latin typeface="Algerian" pitchFamily="82" charset="0"/>
                <a:ea typeface="HY견고딕"/>
              </a:rPr>
              <a:t>38</a:t>
            </a:r>
          </a:p>
        </p:txBody>
      </p:sp>
      <p:sp>
        <p:nvSpPr>
          <p:cNvPr id="45" name="직사각형 44"/>
          <p:cNvSpPr/>
          <p:nvPr/>
        </p:nvSpPr>
        <p:spPr>
          <a:xfrm rot="695238">
            <a:off x="7085073" y="1753255"/>
            <a:ext cx="617478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2800" b="1" spc="50" dirty="0">
                <a:ln w="12700" cmpd="sng">
                  <a:solidFill>
                    <a:srgbClr val="597EBE">
                      <a:satMod val="120000"/>
                      <a:shade val="80000"/>
                    </a:srgbClr>
                  </a:solidFill>
                  <a:prstDash val="solid"/>
                </a:ln>
                <a:solidFill>
                  <a:prstClr val="black"/>
                </a:solidFill>
                <a:effectLst>
                  <a:glow rad="53100">
                    <a:srgbClr val="597EBE">
                      <a:satMod val="180000"/>
                      <a:alpha val="30000"/>
                    </a:srgbClr>
                  </a:glow>
                </a:effectLst>
                <a:latin typeface="아리따M" pitchFamily="18" charset="-127"/>
                <a:ea typeface="아리따M" pitchFamily="18" charset="-127"/>
              </a:rPr>
              <a:t>39</a:t>
            </a:r>
          </a:p>
        </p:txBody>
      </p:sp>
      <p:sp>
        <p:nvSpPr>
          <p:cNvPr id="46" name="직사각형 45"/>
          <p:cNvSpPr/>
          <p:nvPr/>
        </p:nvSpPr>
        <p:spPr>
          <a:xfrm>
            <a:off x="1907712" y="2905780"/>
            <a:ext cx="550151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2800" b="1" spc="50" dirty="0">
                <a:ln w="12700" cmpd="sng">
                  <a:solidFill>
                    <a:srgbClr val="597EBE">
                      <a:satMod val="120000"/>
                      <a:shade val="80000"/>
                    </a:srgbClr>
                  </a:solidFill>
                  <a:prstDash val="solid"/>
                </a:ln>
                <a:solidFill>
                  <a:prstClr val="black"/>
                </a:solidFill>
                <a:effectLst>
                  <a:glow rad="53100">
                    <a:srgbClr val="597EBE">
                      <a:satMod val="180000"/>
                      <a:alpha val="30000"/>
                    </a:srgbClr>
                  </a:glow>
                </a:effectLst>
                <a:latin typeface="Tw Cen MT Condensed Extra Bold" pitchFamily="34" charset="0"/>
                <a:ea typeface="HY견고딕"/>
              </a:rPr>
              <a:t>40</a:t>
            </a:r>
          </a:p>
        </p:txBody>
      </p:sp>
      <p:sp>
        <p:nvSpPr>
          <p:cNvPr id="47" name="직사각형 46"/>
          <p:cNvSpPr/>
          <p:nvPr/>
        </p:nvSpPr>
        <p:spPr>
          <a:xfrm>
            <a:off x="4572007" y="3429000"/>
            <a:ext cx="543739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2800" b="1" spc="50" dirty="0">
                <a:ln w="12700" cmpd="sng">
                  <a:solidFill>
                    <a:srgbClr val="597EBE">
                      <a:satMod val="120000"/>
                      <a:shade val="80000"/>
                    </a:srgbClr>
                  </a:solidFill>
                  <a:prstDash val="solid"/>
                </a:ln>
                <a:solidFill>
                  <a:prstClr val="black"/>
                </a:solidFill>
                <a:effectLst>
                  <a:glow rad="53100">
                    <a:srgbClr val="597EBE">
                      <a:satMod val="180000"/>
                      <a:alpha val="30000"/>
                    </a:srgbClr>
                  </a:glow>
                </a:effectLst>
                <a:latin typeface="휴먼편지체" pitchFamily="18" charset="-127"/>
                <a:ea typeface="휴먼편지체" pitchFamily="18" charset="-127"/>
              </a:rPr>
              <a:t>41</a:t>
            </a:r>
          </a:p>
        </p:txBody>
      </p:sp>
      <p:sp>
        <p:nvSpPr>
          <p:cNvPr id="48" name="직사각형 47"/>
          <p:cNvSpPr/>
          <p:nvPr/>
        </p:nvSpPr>
        <p:spPr>
          <a:xfrm>
            <a:off x="5724138" y="3861048"/>
            <a:ext cx="579005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2800" b="1" spc="50" dirty="0">
                <a:ln w="12700" cmpd="sng">
                  <a:solidFill>
                    <a:srgbClr val="597EBE">
                      <a:satMod val="120000"/>
                      <a:shade val="80000"/>
                    </a:srgbClr>
                  </a:solidFill>
                  <a:prstDash val="solid"/>
                </a:ln>
                <a:solidFill>
                  <a:prstClr val="black"/>
                </a:solidFill>
                <a:effectLst>
                  <a:glow rad="53100">
                    <a:srgbClr val="597EBE">
                      <a:satMod val="180000"/>
                      <a:alpha val="30000"/>
                    </a:srgbClr>
                  </a:glow>
                </a:effectLst>
                <a:latin typeface="한양해서" pitchFamily="18" charset="-127"/>
                <a:ea typeface="한양해서" pitchFamily="18" charset="-127"/>
              </a:rPr>
              <a:t>42</a:t>
            </a:r>
          </a:p>
        </p:txBody>
      </p:sp>
      <p:sp>
        <p:nvSpPr>
          <p:cNvPr id="49" name="직사각형 48"/>
          <p:cNvSpPr/>
          <p:nvPr/>
        </p:nvSpPr>
        <p:spPr>
          <a:xfrm>
            <a:off x="1373197" y="5445224"/>
            <a:ext cx="617478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2800" b="1" spc="50" dirty="0">
                <a:ln w="12700" cmpd="sng">
                  <a:solidFill>
                    <a:srgbClr val="597EBE">
                      <a:satMod val="120000"/>
                      <a:shade val="80000"/>
                    </a:srgbClr>
                  </a:solidFill>
                  <a:prstDash val="solid"/>
                </a:ln>
                <a:solidFill>
                  <a:prstClr val="black"/>
                </a:solidFill>
                <a:effectLst>
                  <a:glow rad="53100">
                    <a:srgbClr val="597EBE">
                      <a:satMod val="180000"/>
                      <a:alpha val="30000"/>
                    </a:srgbClr>
                  </a:glow>
                </a:effectLst>
                <a:latin typeface="가을체" pitchFamily="18" charset="-127"/>
                <a:ea typeface="가을체" pitchFamily="18" charset="-127"/>
              </a:rPr>
              <a:t>43</a:t>
            </a:r>
          </a:p>
        </p:txBody>
      </p:sp>
      <p:sp>
        <p:nvSpPr>
          <p:cNvPr id="50" name="직사각형 49"/>
          <p:cNvSpPr/>
          <p:nvPr/>
        </p:nvSpPr>
        <p:spPr>
          <a:xfrm>
            <a:off x="4252048" y="5013190"/>
            <a:ext cx="639919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3600" b="1" spc="50" dirty="0">
                <a:ln w="12700" cmpd="sng">
                  <a:solidFill>
                    <a:srgbClr val="597EBE">
                      <a:satMod val="120000"/>
                      <a:shade val="80000"/>
                    </a:srgbClr>
                  </a:solidFill>
                  <a:prstDash val="solid"/>
                </a:ln>
                <a:solidFill>
                  <a:prstClr val="black"/>
                </a:solidFill>
                <a:effectLst>
                  <a:glow rad="53100">
                    <a:srgbClr val="597EBE">
                      <a:satMod val="180000"/>
                      <a:alpha val="30000"/>
                    </a:srgbClr>
                  </a:glow>
                </a:effectLst>
                <a:latin typeface="휴먼편지체" pitchFamily="18" charset="-127"/>
                <a:ea typeface="휴먼편지체" pitchFamily="18" charset="-127"/>
              </a:rPr>
              <a:t>44</a:t>
            </a:r>
          </a:p>
        </p:txBody>
      </p:sp>
      <p:sp>
        <p:nvSpPr>
          <p:cNvPr id="51" name="직사각형 50"/>
          <p:cNvSpPr/>
          <p:nvPr/>
        </p:nvSpPr>
        <p:spPr>
          <a:xfrm>
            <a:off x="6313960" y="6001405"/>
            <a:ext cx="628698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2800" b="1" spc="50" dirty="0">
                <a:ln w="12700" cmpd="sng">
                  <a:solidFill>
                    <a:srgbClr val="597EBE">
                      <a:satMod val="120000"/>
                      <a:shade val="80000"/>
                    </a:srgbClr>
                  </a:solidFill>
                  <a:prstDash val="solid"/>
                </a:ln>
                <a:solidFill>
                  <a:prstClr val="black"/>
                </a:solidFill>
                <a:effectLst>
                  <a:glow rad="53100">
                    <a:srgbClr val="597EBE">
                      <a:satMod val="180000"/>
                      <a:alpha val="30000"/>
                    </a:srgbClr>
                  </a:glow>
                </a:effectLst>
                <a:latin typeface="Bradley Hand ITC" pitchFamily="66" charset="0"/>
                <a:ea typeface="HY견고딕"/>
              </a:rPr>
              <a:t>45</a:t>
            </a:r>
          </a:p>
        </p:txBody>
      </p:sp>
      <p:sp>
        <p:nvSpPr>
          <p:cNvPr id="52" name="직사각형 51"/>
          <p:cNvSpPr/>
          <p:nvPr/>
        </p:nvSpPr>
        <p:spPr>
          <a:xfrm>
            <a:off x="1907705" y="1556792"/>
            <a:ext cx="60465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2800" b="1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prstClr val="black"/>
                </a:solidFill>
                <a:effectLst>
                  <a:outerShdw blurRad="50800" algn="tl" rotWithShape="0">
                    <a:srgbClr val="000000"/>
                  </a:outerShdw>
                </a:effectLst>
                <a:latin typeface="아리따M" pitchFamily="18" charset="-127"/>
                <a:ea typeface="아리따M" pitchFamily="18" charset="-127"/>
              </a:rPr>
              <a:t>46</a:t>
            </a:r>
          </a:p>
        </p:txBody>
      </p:sp>
      <p:sp>
        <p:nvSpPr>
          <p:cNvPr id="53" name="직사각형 52"/>
          <p:cNvSpPr/>
          <p:nvPr/>
        </p:nvSpPr>
        <p:spPr>
          <a:xfrm>
            <a:off x="4073146" y="1814810"/>
            <a:ext cx="498856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2400" b="1" spc="50" dirty="0">
                <a:ln w="12700" cmpd="sng">
                  <a:solidFill>
                    <a:srgbClr val="597EBE">
                      <a:satMod val="120000"/>
                      <a:shade val="80000"/>
                    </a:srgbClr>
                  </a:solidFill>
                  <a:prstDash val="solid"/>
                </a:ln>
                <a:solidFill>
                  <a:prstClr val="black"/>
                </a:solidFill>
                <a:effectLst>
                  <a:glow rad="53100">
                    <a:srgbClr val="597EBE">
                      <a:satMod val="180000"/>
                      <a:alpha val="30000"/>
                    </a:srgbClr>
                  </a:glow>
                </a:effectLst>
                <a:latin typeface="Tw Cen MT Condensed Extra Bold" pitchFamily="34" charset="0"/>
                <a:ea typeface="HY견고딕"/>
              </a:rPr>
              <a:t>47</a:t>
            </a:r>
          </a:p>
        </p:txBody>
      </p:sp>
      <p:sp>
        <p:nvSpPr>
          <p:cNvPr id="54" name="직사각형 53"/>
          <p:cNvSpPr/>
          <p:nvPr/>
        </p:nvSpPr>
        <p:spPr>
          <a:xfrm>
            <a:off x="6162589" y="476672"/>
            <a:ext cx="627096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2800" b="1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prstClr val="black"/>
                </a:solidFill>
                <a:effectLst>
                  <a:outerShdw blurRad="50800" algn="tl" rotWithShape="0">
                    <a:srgbClr val="000000"/>
                  </a:outerShdw>
                </a:effectLst>
                <a:latin typeface="HY견고딕"/>
                <a:ea typeface="HY견고딕"/>
              </a:rPr>
              <a:t>48</a:t>
            </a:r>
          </a:p>
        </p:txBody>
      </p:sp>
      <p:sp>
        <p:nvSpPr>
          <p:cNvPr id="55" name="직사각형 54"/>
          <p:cNvSpPr/>
          <p:nvPr/>
        </p:nvSpPr>
        <p:spPr>
          <a:xfrm rot="1800000">
            <a:off x="1907704" y="3553852"/>
            <a:ext cx="612668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2800" b="1" spc="50" dirty="0">
                <a:ln w="12700" cmpd="sng">
                  <a:solidFill>
                    <a:srgbClr val="597EBE">
                      <a:satMod val="120000"/>
                      <a:shade val="80000"/>
                    </a:srgbClr>
                  </a:solidFill>
                  <a:prstDash val="solid"/>
                </a:ln>
                <a:solidFill>
                  <a:prstClr val="black"/>
                </a:solidFill>
                <a:effectLst>
                  <a:glow rad="53100">
                    <a:srgbClr val="597EBE">
                      <a:satMod val="180000"/>
                      <a:alpha val="30000"/>
                    </a:srgbClr>
                  </a:glow>
                </a:effectLst>
                <a:latin typeface="Bradley Hand ITC" pitchFamily="66" charset="0"/>
                <a:ea typeface="HY견고딕"/>
              </a:rPr>
              <a:t>49</a:t>
            </a:r>
          </a:p>
        </p:txBody>
      </p:sp>
      <p:sp>
        <p:nvSpPr>
          <p:cNvPr id="56" name="직사각형 55"/>
          <p:cNvSpPr/>
          <p:nvPr/>
        </p:nvSpPr>
        <p:spPr>
          <a:xfrm>
            <a:off x="3757474" y="3028890"/>
            <a:ext cx="498856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2000" b="1" spc="50" dirty="0">
                <a:ln w="12700" cmpd="sng">
                  <a:solidFill>
                    <a:srgbClr val="597EBE">
                      <a:satMod val="120000"/>
                      <a:shade val="80000"/>
                    </a:srgbClr>
                  </a:solidFill>
                  <a:prstDash val="solid"/>
                </a:ln>
                <a:solidFill>
                  <a:prstClr val="black"/>
                </a:solidFill>
                <a:effectLst>
                  <a:glow rad="53100">
                    <a:srgbClr val="597EBE">
                      <a:satMod val="180000"/>
                      <a:alpha val="30000"/>
                    </a:srgbClr>
                  </a:glow>
                </a:effectLst>
                <a:latin typeface="가을체" pitchFamily="18" charset="-127"/>
                <a:ea typeface="가을체" pitchFamily="18" charset="-127"/>
              </a:rPr>
              <a:t>50</a:t>
            </a:r>
          </a:p>
        </p:txBody>
      </p:sp>
      <p:sp>
        <p:nvSpPr>
          <p:cNvPr id="57" name="직사각형 56"/>
          <p:cNvSpPr/>
          <p:nvPr/>
        </p:nvSpPr>
        <p:spPr>
          <a:xfrm>
            <a:off x="6372207" y="2564904"/>
            <a:ext cx="543739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2800" b="1" spc="50" dirty="0">
                <a:ln w="12700" cmpd="sng">
                  <a:solidFill>
                    <a:srgbClr val="597EBE">
                      <a:satMod val="120000"/>
                      <a:shade val="80000"/>
                    </a:srgbClr>
                  </a:solidFill>
                  <a:prstDash val="solid"/>
                </a:ln>
                <a:solidFill>
                  <a:prstClr val="black"/>
                </a:solidFill>
                <a:effectLst>
                  <a:glow rad="53100">
                    <a:srgbClr val="597EBE">
                      <a:satMod val="180000"/>
                      <a:alpha val="30000"/>
                    </a:srgbClr>
                  </a:glow>
                </a:effectLst>
                <a:latin typeface="휴먼편지체" pitchFamily="18" charset="-127"/>
                <a:ea typeface="휴먼편지체" pitchFamily="18" charset="-127"/>
              </a:rPr>
              <a:t>51</a:t>
            </a:r>
          </a:p>
        </p:txBody>
      </p:sp>
      <p:sp>
        <p:nvSpPr>
          <p:cNvPr id="58" name="직사각형 57"/>
          <p:cNvSpPr/>
          <p:nvPr/>
        </p:nvSpPr>
        <p:spPr>
          <a:xfrm>
            <a:off x="2075646" y="5157206"/>
            <a:ext cx="639919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3600" b="1" spc="50" dirty="0">
                <a:ln w="12700" cmpd="sng">
                  <a:solidFill>
                    <a:srgbClr val="597EBE">
                      <a:satMod val="120000"/>
                      <a:shade val="80000"/>
                    </a:srgbClr>
                  </a:solidFill>
                  <a:prstDash val="solid"/>
                </a:ln>
                <a:solidFill>
                  <a:prstClr val="black"/>
                </a:solidFill>
                <a:effectLst>
                  <a:glow rad="53100">
                    <a:srgbClr val="597EBE">
                      <a:satMod val="180000"/>
                      <a:alpha val="30000"/>
                    </a:srgbClr>
                  </a:glow>
                </a:effectLst>
                <a:latin typeface="휴먼편지체" pitchFamily="18" charset="-127"/>
                <a:ea typeface="휴먼편지체" pitchFamily="18" charset="-127"/>
              </a:rPr>
              <a:t>52</a:t>
            </a:r>
          </a:p>
        </p:txBody>
      </p:sp>
      <p:sp>
        <p:nvSpPr>
          <p:cNvPr id="59" name="직사각형 58"/>
          <p:cNvSpPr/>
          <p:nvPr/>
        </p:nvSpPr>
        <p:spPr>
          <a:xfrm>
            <a:off x="3623079" y="5661248"/>
            <a:ext cx="617478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2800" b="1" spc="50" dirty="0">
                <a:ln w="12700" cmpd="sng">
                  <a:solidFill>
                    <a:srgbClr val="597EBE">
                      <a:satMod val="120000"/>
                      <a:shade val="80000"/>
                    </a:srgbClr>
                  </a:solidFill>
                  <a:prstDash val="solid"/>
                </a:ln>
                <a:solidFill>
                  <a:prstClr val="black"/>
                </a:solidFill>
                <a:effectLst>
                  <a:glow rad="53100">
                    <a:srgbClr val="597EBE">
                      <a:satMod val="180000"/>
                      <a:alpha val="30000"/>
                    </a:srgbClr>
                  </a:glow>
                </a:effectLst>
                <a:latin typeface="아리따M" pitchFamily="18" charset="-127"/>
                <a:ea typeface="아리따M" pitchFamily="18" charset="-127"/>
              </a:rPr>
              <a:t>53</a:t>
            </a:r>
          </a:p>
        </p:txBody>
      </p:sp>
      <p:sp>
        <p:nvSpPr>
          <p:cNvPr id="60" name="직사각형 59"/>
          <p:cNvSpPr/>
          <p:nvPr/>
        </p:nvSpPr>
        <p:spPr>
          <a:xfrm>
            <a:off x="6588227" y="5445224"/>
            <a:ext cx="630302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2800" b="1" spc="50" dirty="0">
                <a:ln w="12700" cmpd="sng">
                  <a:solidFill>
                    <a:srgbClr val="597EBE">
                      <a:satMod val="120000"/>
                      <a:shade val="80000"/>
                    </a:srgbClr>
                  </a:solidFill>
                  <a:prstDash val="solid"/>
                </a:ln>
                <a:solidFill>
                  <a:prstClr val="black"/>
                </a:solidFill>
                <a:effectLst>
                  <a:glow rad="53100">
                    <a:srgbClr val="597EBE">
                      <a:satMod val="180000"/>
                      <a:alpha val="30000"/>
                    </a:srgbClr>
                  </a:glow>
                </a:effectLst>
                <a:latin typeface="Algerian" pitchFamily="82" charset="0"/>
                <a:ea typeface="HY견고딕"/>
              </a:rPr>
              <a:t>54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807" y="396493"/>
            <a:ext cx="6985439" cy="6125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394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00"/>
                            </p:stCondLst>
                            <p:childTnLst>
                              <p:par>
                                <p:cTn id="24" presetID="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5" dur="1000" fill="hold"/>
                                        <p:tgtEl>
                                          <p:spTgt spid="1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0"/>
                            </p:stCondLst>
                            <p:childTnLst>
                              <p:par>
                                <p:cTn id="27" presetID="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8" dur="1000" fill="hold"/>
                                        <p:tgtEl>
                                          <p:spTgt spid="1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6000"/>
                            </p:stCondLst>
                            <p:childTnLst>
                              <p:par>
                                <p:cTn id="30" presetID="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1" dur="1000" fill="hold"/>
                                        <p:tgtEl>
                                          <p:spTgt spid="1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7000"/>
                            </p:stCondLst>
                            <p:childTnLst>
                              <p:par>
                                <p:cTn id="33" presetID="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4" dur="1000" fill="hold"/>
                                        <p:tgtEl>
                                          <p:spTgt spid="1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8000"/>
                            </p:stCondLst>
                            <p:childTnLst>
                              <p:par>
                                <p:cTn id="36" presetID="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7" dur="1000" fill="hold"/>
                                        <p:tgtEl>
                                          <p:spTgt spid="1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/>
      <p:bldP spid="9" grpId="0"/>
      <p:bldP spid="10" grpId="0"/>
      <p:bldP spid="11" grpId="0"/>
      <p:bldP spid="12" grpId="0"/>
      <p:bldP spid="13" grpId="0"/>
      <p:bldP spid="1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제목 1"/>
          <p:cNvSpPr>
            <a:spLocks noGrp="1"/>
          </p:cNvSpPr>
          <p:nvPr>
            <p:ph type="title"/>
          </p:nvPr>
        </p:nvSpPr>
        <p:spPr>
          <a:xfrm>
            <a:off x="97452" y="-44471"/>
            <a:ext cx="8488221" cy="1015663"/>
          </a:xfrm>
          <a:noFill/>
        </p:spPr>
        <p:txBody>
          <a:bodyPr wrap="none" rtlCol="0" anchor="ctr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>
              <a:lnSpc>
                <a:spcPct val="150000"/>
              </a:lnSpc>
            </a:pPr>
            <a:r>
              <a:rPr lang="ko-KR" altLang="en-US" sz="4000" b="1" spc="50" dirty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+mn-lt"/>
                <a:ea typeface="+mn-ea"/>
                <a:cs typeface="+mn-cs"/>
              </a:rPr>
              <a:t>창의력의 세계</a:t>
            </a:r>
            <a:r>
              <a:rPr lang="en-US" altLang="ko-KR" sz="4000" b="1" spc="50" dirty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+mn-lt"/>
                <a:ea typeface="+mn-ea"/>
                <a:cs typeface="+mn-cs"/>
              </a:rPr>
              <a:t>, </a:t>
            </a:r>
            <a:r>
              <a:rPr lang="ko-KR" altLang="en-US" sz="4000" b="1" spc="50" dirty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+mn-lt"/>
                <a:ea typeface="+mn-ea"/>
                <a:cs typeface="+mn-cs"/>
              </a:rPr>
              <a:t>무한한 독주는 없다</a:t>
            </a:r>
            <a:r>
              <a:rPr lang="en-US" altLang="ko-KR" sz="4000" b="1" spc="50" dirty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+mn-lt"/>
                <a:ea typeface="+mn-ea"/>
                <a:cs typeface="+mn-cs"/>
              </a:rPr>
              <a:t>.</a:t>
            </a:r>
            <a:endParaRPr lang="ko-KR" altLang="en-US" sz="4000" b="1" spc="50" dirty="0">
              <a:ln w="11430"/>
              <a:solidFill>
                <a:schemeClr val="bg1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+mn-lt"/>
              <a:ea typeface="+mn-ea"/>
              <a:cs typeface="+mn-cs"/>
            </a:endParaRPr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8320" y="1196752"/>
            <a:ext cx="3632505" cy="3960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36096" y="1196752"/>
            <a:ext cx="3239592" cy="4248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900548" y="1196752"/>
            <a:ext cx="5263747" cy="52802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289823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900" decel="100000" fill="hold"/>
                                        <p:tgtEl>
                                          <p:spTgt spid="10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900" decel="1000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5"/>
          <p:cNvSpPr txBox="1">
            <a:spLocks/>
          </p:cNvSpPr>
          <p:nvPr/>
        </p:nvSpPr>
        <p:spPr>
          <a:xfrm>
            <a:off x="8442430" y="6588117"/>
            <a:ext cx="690550" cy="2606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b="1" kern="1200">
                <a:gradFill>
                  <a:gsLst>
                    <a:gs pos="18333">
                      <a:schemeClr val="tx1">
                        <a:lumMod val="50000"/>
                        <a:lumOff val="50000"/>
                      </a:schemeClr>
                    </a:gs>
                    <a:gs pos="0">
                      <a:schemeClr val="tx1">
                        <a:lumMod val="50000"/>
                        <a:lumOff val="50000"/>
                      </a:schemeClr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8E23911-D0FE-4AD4-B579-316E8E4737A1}" type="slidenum">
              <a:rPr lang="ko-KR" altLang="en-US" sz="1100" smtClean="0">
                <a:gradFill>
                  <a:gsLst>
                    <a:gs pos="18333">
                      <a:prstClr val="white"/>
                    </a:gs>
                    <a:gs pos="0">
                      <a:prstClr val="white"/>
                    </a:gs>
                  </a:gsLst>
                  <a:lin ang="5400000" scaled="0"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cs typeface="Arial" pitchFamily="34" charset="0"/>
              </a:rPr>
              <a:pPr/>
              <a:t>2</a:t>
            </a:fld>
            <a:endParaRPr lang="ko-KR" altLang="en-US" sz="1100" dirty="0">
              <a:gradFill>
                <a:gsLst>
                  <a:gs pos="18333">
                    <a:prstClr val="white"/>
                  </a:gs>
                  <a:gs pos="0">
                    <a:prstClr val="white"/>
                  </a:gs>
                </a:gsLst>
                <a:lin ang="5400000" scaled="0"/>
              </a:gra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cs typeface="Arial" pitchFamily="34" charset="0"/>
            </a:endParaRPr>
          </a:p>
        </p:txBody>
      </p:sp>
      <p:pic>
        <p:nvPicPr>
          <p:cNvPr id="6" name="Picture 2" descr="C:\Documents and Settings\Administrator\Local Settings\Temporary Internet Files\Content.IE5\5K89R9VG\MC900439127[1]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008" y="1642052"/>
            <a:ext cx="3438389" cy="4032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CF-방송용-너무좋은 배경음악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023741" y="875184"/>
            <a:ext cx="609600" cy="609600"/>
          </a:xfrm>
          <a:prstGeom prst="rect">
            <a:avLst/>
          </a:prstGeom>
        </p:spPr>
      </p:pic>
      <p:sp>
        <p:nvSpPr>
          <p:cNvPr id="10" name="TextBox 65"/>
          <p:cNvSpPr txBox="1">
            <a:spLocks noChangeArrowheads="1"/>
          </p:cNvSpPr>
          <p:nvPr/>
        </p:nvSpPr>
        <p:spPr bwMode="auto">
          <a:xfrm>
            <a:off x="3611420" y="1670477"/>
            <a:ext cx="5497084" cy="41088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>
            <a:spAutoFit/>
          </a:bodyPr>
          <a:lstStyle/>
          <a:p>
            <a:pPr marL="457200" indent="-457200">
              <a:lnSpc>
                <a:spcPct val="130000"/>
              </a:lnSpc>
              <a:spcBef>
                <a:spcPts val="4200"/>
              </a:spcBef>
              <a:buAutoNum type="arabicParenR"/>
            </a:pPr>
            <a:r>
              <a:rPr lang="ko-KR" altLang="en-US" sz="2400" b="1" dirty="0">
                <a:latin typeface="나눔명조 ExtraBold" pitchFamily="18" charset="-127"/>
                <a:ea typeface="나눔명조 ExtraBold" pitchFamily="18" charset="-127"/>
              </a:rPr>
              <a:t>오늘 나의 바이오 리듬은</a:t>
            </a:r>
            <a:r>
              <a:rPr lang="en-US" altLang="ko-KR" sz="2400" b="1" dirty="0">
                <a:latin typeface="나눔명조 ExtraBold" pitchFamily="18" charset="-127"/>
                <a:ea typeface="나눔명조 ExtraBold" pitchFamily="18" charset="-127"/>
              </a:rPr>
              <a:t>? </a:t>
            </a:r>
            <a:r>
              <a:rPr lang="ko-KR" altLang="en-US" sz="2400" b="1" dirty="0">
                <a:latin typeface="나눔명조 ExtraBold" pitchFamily="18" charset="-127"/>
                <a:ea typeface="나눔명조 ExtraBold" pitchFamily="18" charset="-127"/>
              </a:rPr>
              <a:t> </a:t>
            </a:r>
            <a:r>
              <a:rPr lang="en-US" altLang="ko-KR" sz="2400" b="1" dirty="0">
                <a:latin typeface="나눔명조 ExtraBold" pitchFamily="18" charset="-127"/>
                <a:ea typeface="나눔명조 ExtraBold" pitchFamily="18" charset="-127"/>
              </a:rPr>
              <a:t>(0~10)</a:t>
            </a:r>
          </a:p>
          <a:p>
            <a:pPr marL="457200" indent="-457200">
              <a:lnSpc>
                <a:spcPct val="130000"/>
              </a:lnSpc>
              <a:spcBef>
                <a:spcPts val="4200"/>
              </a:spcBef>
              <a:buAutoNum type="arabicParenR"/>
            </a:pPr>
            <a:r>
              <a:rPr lang="ko-KR" altLang="en-US" sz="2400" b="1" dirty="0">
                <a:latin typeface="나눔명조 ExtraBold" pitchFamily="18" charset="-127"/>
                <a:ea typeface="나눔명조 ExtraBold" pitchFamily="18" charset="-127"/>
              </a:rPr>
              <a:t>오늘 나의 </a:t>
            </a:r>
            <a:r>
              <a:rPr lang="en-US" altLang="ko-KR" sz="2400" b="1" dirty="0">
                <a:latin typeface="나눔명조 ExtraBold" pitchFamily="18" charset="-127"/>
                <a:ea typeface="나눔명조 ExtraBold" pitchFamily="18" charset="-127"/>
              </a:rPr>
              <a:t>Good News</a:t>
            </a:r>
            <a:r>
              <a:rPr lang="ko-KR" altLang="en-US" sz="2400" b="1" dirty="0">
                <a:latin typeface="나눔명조 ExtraBold" pitchFamily="18" charset="-127"/>
                <a:ea typeface="나눔명조 ExtraBold" pitchFamily="18" charset="-127"/>
              </a:rPr>
              <a:t>는</a:t>
            </a:r>
            <a:r>
              <a:rPr lang="en-US" altLang="ko-KR" sz="2400" b="1" dirty="0">
                <a:latin typeface="나눔명조 ExtraBold" pitchFamily="18" charset="-127"/>
                <a:ea typeface="나눔명조 ExtraBold" pitchFamily="18" charset="-127"/>
              </a:rPr>
              <a:t>?</a:t>
            </a:r>
          </a:p>
          <a:p>
            <a:pPr marL="457200" indent="-457200">
              <a:lnSpc>
                <a:spcPct val="130000"/>
              </a:lnSpc>
              <a:spcBef>
                <a:spcPts val="4200"/>
              </a:spcBef>
              <a:buAutoNum type="arabicParenR"/>
            </a:pPr>
            <a:r>
              <a:rPr lang="ko-KR" altLang="en-US" sz="2400" b="1" dirty="0">
                <a:latin typeface="나눔명조 ExtraBold" pitchFamily="18" charset="-127"/>
                <a:ea typeface="나눔명조 ExtraBold" pitchFamily="18" charset="-127"/>
              </a:rPr>
              <a:t>내가 들었을 때 기분 좋은 말</a:t>
            </a:r>
            <a:r>
              <a:rPr lang="en-US" altLang="ko-KR" sz="2400" b="1" dirty="0">
                <a:latin typeface="나눔명조 ExtraBold" pitchFamily="18" charset="-127"/>
                <a:ea typeface="나눔명조 ExtraBold" pitchFamily="18" charset="-127"/>
              </a:rPr>
              <a:t>!</a:t>
            </a:r>
          </a:p>
          <a:p>
            <a:pPr marL="457200" indent="-457200">
              <a:lnSpc>
                <a:spcPct val="130000"/>
              </a:lnSpc>
              <a:spcBef>
                <a:spcPts val="4200"/>
              </a:spcBef>
              <a:buAutoNum type="arabicParenR"/>
            </a:pPr>
            <a:r>
              <a:rPr lang="ko-KR" altLang="en-US" sz="2400" b="1" dirty="0">
                <a:latin typeface="나눔명조 ExtraBold" pitchFamily="18" charset="-127"/>
                <a:ea typeface="나눔명조 ExtraBold" pitchFamily="18" charset="-127"/>
              </a:rPr>
              <a:t>행복한 만남</a:t>
            </a:r>
            <a:r>
              <a:rPr lang="en-US" altLang="ko-KR" sz="2400" b="1" dirty="0">
                <a:latin typeface="나눔명조 ExtraBold" pitchFamily="18" charset="-127"/>
                <a:ea typeface="나눔명조 ExtraBold" pitchFamily="18" charset="-127"/>
              </a:rPr>
              <a:t>(</a:t>
            </a:r>
            <a:r>
              <a:rPr lang="ko-KR" altLang="en-US" sz="2400" b="1" dirty="0">
                <a:latin typeface="나눔명조 ExtraBold" pitchFamily="18" charset="-127"/>
                <a:ea typeface="나눔명조 ExtraBold" pitchFamily="18" charset="-127"/>
              </a:rPr>
              <a:t>인간관계</a:t>
            </a:r>
            <a:r>
              <a:rPr lang="en-US" altLang="ko-KR" sz="2400" b="1" dirty="0">
                <a:latin typeface="나눔명조 ExtraBold" pitchFamily="18" charset="-127"/>
                <a:ea typeface="나눔명조 ExtraBold" pitchFamily="18" charset="-127"/>
              </a:rPr>
              <a:t>)</a:t>
            </a:r>
            <a:r>
              <a:rPr lang="ko-KR" altLang="en-US" sz="2400" b="1" dirty="0">
                <a:latin typeface="나눔명조 ExtraBold" pitchFamily="18" charset="-127"/>
                <a:ea typeface="나눔명조 ExtraBold" pitchFamily="18" charset="-127"/>
              </a:rPr>
              <a:t>을 만드는</a:t>
            </a:r>
            <a:r>
              <a:rPr lang="en-US" altLang="ko-KR" sz="2400" b="1" dirty="0">
                <a:latin typeface="나눔명조 ExtraBold" pitchFamily="18" charset="-127"/>
                <a:ea typeface="나눔명조 ExtraBold" pitchFamily="18" charset="-127"/>
              </a:rPr>
              <a:t/>
            </a:r>
            <a:br>
              <a:rPr lang="en-US" altLang="ko-KR" sz="2400" b="1" dirty="0">
                <a:latin typeface="나눔명조 ExtraBold" pitchFamily="18" charset="-127"/>
                <a:ea typeface="나눔명조 ExtraBold" pitchFamily="18" charset="-127"/>
              </a:rPr>
            </a:br>
            <a:r>
              <a:rPr lang="ko-KR" altLang="en-US" sz="2400" b="1" dirty="0">
                <a:latin typeface="나눔명조 ExtraBold" pitchFamily="18" charset="-127"/>
                <a:ea typeface="나눔명조 ExtraBold" pitchFamily="18" charset="-127"/>
              </a:rPr>
              <a:t>나만의 원칙 </a:t>
            </a:r>
            <a:r>
              <a:rPr lang="en-US" altLang="ko-KR" sz="2400" b="1" dirty="0">
                <a:latin typeface="나눔명조 ExtraBold" pitchFamily="18" charset="-127"/>
                <a:ea typeface="나눔명조 ExtraBold" pitchFamily="18" charset="-127"/>
              </a:rPr>
              <a:t>1</a:t>
            </a:r>
            <a:r>
              <a:rPr lang="ko-KR" altLang="en-US" sz="2400" b="1" dirty="0">
                <a:latin typeface="나눔명조 ExtraBold" pitchFamily="18" charset="-127"/>
                <a:ea typeface="나눔명조 ExtraBold" pitchFamily="18" charset="-127"/>
              </a:rPr>
              <a:t>가지</a:t>
            </a:r>
            <a:r>
              <a:rPr lang="en-US" altLang="ko-KR" sz="2400" b="1" dirty="0">
                <a:latin typeface="나눔명조 ExtraBold" pitchFamily="18" charset="-127"/>
                <a:ea typeface="나눔명조 ExtraBold" pitchFamily="18" charset="-127"/>
              </a:rPr>
              <a:t>?</a:t>
            </a:r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411176" y="22279"/>
            <a:ext cx="8536185" cy="12464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anchor="b">
            <a:spAutoFit/>
          </a:bodyPr>
          <a:lstStyle>
            <a:defPPr>
              <a:defRPr lang="ko-KR"/>
            </a:defPPr>
            <a:lvl1pPr indent="0" algn="ctr">
              <a:lnSpc>
                <a:spcPct val="150000"/>
              </a:lnSpc>
              <a:defRPr sz="4800" i="0" spc="0">
                <a:solidFill>
                  <a:srgbClr val="FFFF00"/>
                </a:solidFill>
                <a:effectLst>
                  <a:glow rad="152400">
                    <a:schemeClr val="tx1"/>
                  </a:glow>
                </a:effectLst>
                <a:latin typeface="나눔고딕 ExtraBold" pitchFamily="50" charset="-127"/>
                <a:ea typeface="나눔고딕 ExtraBold" pitchFamily="50" charset="-127"/>
              </a:defRPr>
            </a:lvl1pPr>
          </a:lstStyle>
          <a:p>
            <a:r>
              <a:rPr lang="ko-KR" altLang="en-US" sz="5400">
                <a:effectLst>
                  <a:glow rad="152400">
                    <a:prstClr val="black"/>
                  </a:glow>
                </a:effectLst>
                <a:latin typeface="나눔명조 ExtraBold" pitchFamily="18" charset="-127"/>
                <a:ea typeface="나눔명조 ExtraBold" pitchFamily="18" charset="-127"/>
              </a:rPr>
              <a:t>만남의 </a:t>
            </a:r>
            <a:r>
              <a:rPr lang="ko-KR" altLang="en-US" sz="5400" dirty="0">
                <a:effectLst>
                  <a:glow rad="152400">
                    <a:prstClr val="black"/>
                  </a:glow>
                </a:effectLst>
                <a:latin typeface="나눔명조 ExtraBold" pitchFamily="18" charset="-127"/>
                <a:ea typeface="나눔명조 ExtraBold" pitchFamily="18" charset="-127"/>
              </a:rPr>
              <a:t>시간</a:t>
            </a:r>
            <a:endParaRPr lang="ko-KR" altLang="en-US" sz="4400" dirty="0">
              <a:solidFill>
                <a:schemeClr val="bg1"/>
              </a:solidFill>
              <a:effectLst>
                <a:glow rad="152400">
                  <a:prstClr val="black"/>
                </a:glow>
              </a:effectLst>
              <a:latin typeface="나눔명조 ExtraBold" pitchFamily="18" charset="-127"/>
              <a:ea typeface="나눔명조 ExtraBold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3620416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4" dur="196848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8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9434" showWhenStopped="0">
                <p:cTn id="39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10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제목 1"/>
          <p:cNvSpPr>
            <a:spLocks noGrp="1"/>
          </p:cNvSpPr>
          <p:nvPr>
            <p:ph type="title"/>
          </p:nvPr>
        </p:nvSpPr>
        <p:spPr>
          <a:xfrm>
            <a:off x="97452" y="-44471"/>
            <a:ext cx="8488221" cy="1015663"/>
          </a:xfrm>
          <a:noFill/>
        </p:spPr>
        <p:txBody>
          <a:bodyPr wrap="none" rtlCol="0" anchor="ctr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>
              <a:lnSpc>
                <a:spcPct val="150000"/>
              </a:lnSpc>
            </a:pPr>
            <a:r>
              <a:rPr lang="ko-KR" altLang="en-US" sz="4000" b="1" spc="50" dirty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+mn-lt"/>
                <a:ea typeface="+mn-ea"/>
                <a:cs typeface="+mn-cs"/>
              </a:rPr>
              <a:t>창의력의 세계</a:t>
            </a:r>
            <a:r>
              <a:rPr lang="en-US" altLang="ko-KR" sz="4000" b="1" spc="50" dirty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+mn-lt"/>
                <a:ea typeface="+mn-ea"/>
                <a:cs typeface="+mn-cs"/>
              </a:rPr>
              <a:t>, </a:t>
            </a:r>
            <a:r>
              <a:rPr lang="ko-KR" altLang="en-US" sz="4000" b="1" spc="50" dirty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+mn-lt"/>
                <a:ea typeface="+mn-ea"/>
                <a:cs typeface="+mn-cs"/>
              </a:rPr>
              <a:t>무한한 독주는 없다</a:t>
            </a:r>
            <a:r>
              <a:rPr lang="en-US" altLang="ko-KR" sz="4000" b="1" spc="50" dirty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+mn-lt"/>
                <a:ea typeface="+mn-ea"/>
                <a:cs typeface="+mn-cs"/>
              </a:rPr>
              <a:t>.</a:t>
            </a:r>
            <a:endParaRPr lang="ko-KR" altLang="en-US" sz="4000" b="1" spc="50" dirty="0">
              <a:ln w="11430"/>
              <a:solidFill>
                <a:schemeClr val="bg1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+mn-lt"/>
              <a:ea typeface="+mn-ea"/>
              <a:cs typeface="+mn-cs"/>
            </a:endParaRPr>
          </a:p>
        </p:txBody>
      </p:sp>
      <p:pic>
        <p:nvPicPr>
          <p:cNvPr id="1026" name="Picture 2">
            <a:hlinkClick r:id="rId4"/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55655" y="1772816"/>
            <a:ext cx="3096270" cy="41046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>
            <a:hlinkClick r:id="rId4"/>
          </p:cNvPr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572007" y="1412790"/>
            <a:ext cx="3438525" cy="301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>
            <a:hlinkClick r:id="rId4"/>
          </p:cNvPr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732240" y="2973206"/>
            <a:ext cx="1943448" cy="35514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3" descr="C:\Users\Administrator\AppData\Local\Microsoft\Windows\Temporary Internet Files\Content.IE5\YQSN3VEA\MC900431606[1].png">
            <a:hlinkClick r:id="rId8" action="ppaction://hlinkfile"/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5738" y="293827"/>
            <a:ext cx="698262" cy="698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역발상으로 역전을(iriver, 삼보, 코원)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4139952" y="5552020"/>
            <a:ext cx="2304256" cy="1299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153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900" decel="1000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900" decel="100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9" dur="10357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33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 showWhenStopped="0">
                <p:cTn id="34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/>
          <p:cNvSpPr txBox="1">
            <a:spLocks/>
          </p:cNvSpPr>
          <p:nvPr/>
        </p:nvSpPr>
        <p:spPr>
          <a:xfrm>
            <a:off x="3275863" y="2224107"/>
            <a:ext cx="2193229" cy="5609228"/>
          </a:xfrm>
          <a:prstGeom prst="rect">
            <a:avLst/>
          </a:prstGeom>
          <a:noFill/>
          <a:ln w="3175" cap="flat" cmpd="sng" algn="ctr">
            <a:noFill/>
            <a:prstDash val="solid"/>
          </a:ln>
          <a:effectLst>
            <a:outerShdw blurRad="38100" dist="38100" dir="2700000" algn="tl">
              <a:srgbClr val="000000">
                <a:alpha val="43137"/>
              </a:srgbClr>
            </a:outerShdw>
          </a:effectLst>
        </p:spPr>
        <p:txBody>
          <a:bodyPr vert="horz" wrap="none" lIns="91440" tIns="45720" rIns="91440" bIns="45720" rtlCol="0" anchor="ctr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>
              <a:lnSpc>
                <a:spcPct val="150000"/>
              </a:lnSpc>
              <a:spcBef>
                <a:spcPct val="0"/>
              </a:spcBef>
              <a:defRPr/>
            </a:pPr>
            <a:r>
              <a:rPr lang="en-US" altLang="ko-KR" sz="23900" b="1" spc="50" dirty="0">
                <a:ln w="11430"/>
                <a:solidFill>
                  <a:srgbClr val="FFFF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X</a:t>
            </a:r>
            <a:endParaRPr lang="ko-KR" altLang="en-US" sz="23900" b="1" spc="50" dirty="0">
              <a:ln w="11430"/>
              <a:solidFill>
                <a:srgbClr val="FFFF0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67544" y="1340782"/>
            <a:ext cx="8388424" cy="258532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>
              <a:lnSpc>
                <a:spcPct val="150000"/>
              </a:lnSpc>
            </a:pPr>
            <a:r>
              <a:rPr lang="ko-KR" altLang="en-US" sz="3600" b="1" dirty="0">
                <a:ln w="11430"/>
                <a:solidFill>
                  <a:prstClr val="white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개인의 창의력은</a:t>
            </a:r>
            <a:r>
              <a:rPr lang="en-US" altLang="ko-KR" sz="3600" b="1" dirty="0">
                <a:ln w="11430"/>
                <a:solidFill>
                  <a:prstClr val="white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/>
            </a:r>
            <a:br>
              <a:rPr lang="en-US" altLang="ko-KR" sz="3600" b="1" dirty="0">
                <a:ln w="11430"/>
                <a:solidFill>
                  <a:prstClr val="white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</a:br>
            <a:r>
              <a:rPr lang="ko-KR" altLang="en-US" sz="3600" b="1" dirty="0">
                <a:ln w="11430"/>
                <a:solidFill>
                  <a:prstClr val="white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발견</a:t>
            </a:r>
            <a:r>
              <a:rPr lang="en-US" altLang="ko-KR" sz="3600" b="1" dirty="0">
                <a:ln w="11430"/>
                <a:solidFill>
                  <a:prstClr val="white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(Discover)</a:t>
            </a:r>
            <a:r>
              <a:rPr lang="ko-KR" altLang="en-US" sz="3600" b="1" dirty="0">
                <a:ln w="11430"/>
                <a:solidFill>
                  <a:prstClr val="white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하는 것이 아니라</a:t>
            </a:r>
            <a:r>
              <a:rPr lang="en-US" altLang="ko-KR" sz="3600" b="1" dirty="0">
                <a:ln w="11430"/>
                <a:solidFill>
                  <a:prstClr val="white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,</a:t>
            </a:r>
            <a:br>
              <a:rPr lang="en-US" altLang="ko-KR" sz="3600" b="1" dirty="0">
                <a:ln w="11430"/>
                <a:solidFill>
                  <a:prstClr val="white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</a:br>
            <a:r>
              <a:rPr lang="ko-KR" altLang="en-US" sz="3600" b="1" dirty="0">
                <a:ln w="11430"/>
                <a:solidFill>
                  <a:prstClr val="white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개발</a:t>
            </a:r>
            <a:r>
              <a:rPr lang="en-US" altLang="ko-KR" sz="3600" b="1" dirty="0">
                <a:ln w="11430"/>
                <a:solidFill>
                  <a:prstClr val="white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(Develop)</a:t>
            </a:r>
            <a:r>
              <a:rPr lang="ko-KR" altLang="en-US" sz="3600" b="1" dirty="0">
                <a:ln w="11430"/>
                <a:solidFill>
                  <a:prstClr val="white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하는 것이 우선이다</a:t>
            </a:r>
            <a:r>
              <a:rPr lang="en-US" altLang="ko-KR" sz="3600" b="1" dirty="0">
                <a:ln w="11430"/>
                <a:solidFill>
                  <a:prstClr val="white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.</a:t>
            </a:r>
            <a:endParaRPr lang="ko-KR" altLang="en-US" sz="3600" b="1" dirty="0">
              <a:ln w="11430"/>
              <a:solidFill>
                <a:srgbClr val="F5821F">
                  <a:lumMod val="75000"/>
                </a:srgbClr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61" name="제목 1"/>
          <p:cNvSpPr>
            <a:spLocks noGrp="1"/>
          </p:cNvSpPr>
          <p:nvPr>
            <p:ph type="title"/>
          </p:nvPr>
        </p:nvSpPr>
        <p:spPr>
          <a:xfrm>
            <a:off x="771922" y="-5728"/>
            <a:ext cx="6498574" cy="1338828"/>
          </a:xfrm>
          <a:noFill/>
        </p:spPr>
        <p:txBody>
          <a:bodyPr wrap="none" rtlCol="0" anchor="ctr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>
              <a:lnSpc>
                <a:spcPct val="150000"/>
              </a:lnSpc>
            </a:pPr>
            <a:r>
              <a:rPr lang="ko-KR" altLang="en-US" sz="5400" b="1" spc="50" dirty="0">
                <a:ln w="11430"/>
                <a:gradFill>
                  <a:gsLst>
                    <a:gs pos="25000">
                      <a:srgbClr val="F5821F">
                        <a:satMod val="155000"/>
                      </a:srgbClr>
                    </a:gs>
                    <a:gs pos="100000">
                      <a:srgbClr val="F5821F">
                        <a:shade val="45000"/>
                        <a:satMod val="165000"/>
                      </a:srgb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+mn-lt"/>
                <a:ea typeface="+mn-ea"/>
                <a:cs typeface="+mn-cs"/>
              </a:rPr>
              <a:t>창의력 </a:t>
            </a:r>
            <a:r>
              <a:rPr lang="en-US" altLang="ko-KR" sz="5400" b="1" spc="50" dirty="0">
                <a:ln w="11430"/>
                <a:gradFill>
                  <a:gsLst>
                    <a:gs pos="25000">
                      <a:srgbClr val="F5821F">
                        <a:satMod val="155000"/>
                      </a:srgbClr>
                    </a:gs>
                    <a:gs pos="100000">
                      <a:srgbClr val="F5821F">
                        <a:shade val="45000"/>
                        <a:satMod val="165000"/>
                      </a:srgb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+mn-lt"/>
                <a:ea typeface="+mn-ea"/>
                <a:cs typeface="+mn-cs"/>
              </a:rPr>
              <a:t> O,X </a:t>
            </a:r>
            <a:r>
              <a:rPr lang="ko-KR" altLang="en-US" sz="5400" b="1" spc="50" dirty="0">
                <a:ln w="11430"/>
                <a:gradFill>
                  <a:gsLst>
                    <a:gs pos="25000">
                      <a:srgbClr val="F5821F">
                        <a:satMod val="155000"/>
                      </a:srgbClr>
                    </a:gs>
                    <a:gs pos="100000">
                      <a:srgbClr val="F5821F">
                        <a:shade val="45000"/>
                        <a:satMod val="165000"/>
                      </a:srgb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+mn-lt"/>
                <a:ea typeface="+mn-ea"/>
                <a:cs typeface="+mn-cs"/>
              </a:rPr>
              <a:t>퀴즈</a:t>
            </a:r>
            <a:r>
              <a:rPr lang="en-US" altLang="ko-KR" sz="5400" b="1" spc="50" dirty="0">
                <a:ln w="11430"/>
                <a:gradFill>
                  <a:gsLst>
                    <a:gs pos="25000">
                      <a:srgbClr val="F5821F">
                        <a:satMod val="155000"/>
                      </a:srgbClr>
                    </a:gs>
                    <a:gs pos="100000">
                      <a:srgbClr val="F5821F">
                        <a:shade val="45000"/>
                        <a:satMod val="165000"/>
                      </a:srgb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+mn-lt"/>
                <a:ea typeface="+mn-ea"/>
                <a:cs typeface="+mn-cs"/>
              </a:rPr>
              <a:t>(3)</a:t>
            </a:r>
            <a:endParaRPr lang="ko-KR" altLang="en-US" sz="5400" b="1" spc="50" dirty="0">
              <a:ln w="11430"/>
              <a:gradFill>
                <a:gsLst>
                  <a:gs pos="25000">
                    <a:srgbClr val="F5821F">
                      <a:satMod val="155000"/>
                    </a:srgbClr>
                  </a:gs>
                  <a:gs pos="100000">
                    <a:srgbClr val="F5821F">
                      <a:shade val="45000"/>
                      <a:satMod val="165000"/>
                    </a:srgb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72693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31" grpId="0" build="allAtOnce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6617757" y="1717363"/>
            <a:ext cx="2456122" cy="2031325"/>
          </a:xfrm>
          <a:noFill/>
        </p:spPr>
        <p:txBody>
          <a:bodyPr wrap="none" rtlCol="0" anchor="ctr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b="1" spc="50" dirty="0" err="1">
                <a:ln w="11430"/>
                <a:gradFill>
                  <a:gsLst>
                    <a:gs pos="25000">
                      <a:srgbClr val="F5821F">
                        <a:satMod val="155000"/>
                      </a:srgbClr>
                    </a:gs>
                    <a:gs pos="100000">
                      <a:srgbClr val="F5821F">
                        <a:shade val="45000"/>
                        <a:satMod val="165000"/>
                      </a:srgb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+mn-lt"/>
                <a:ea typeface="+mn-ea"/>
                <a:cs typeface="+mn-cs"/>
              </a:rPr>
              <a:t>다비드상</a:t>
            </a:r>
            <a:r>
              <a:rPr lang="en-US" altLang="ko-KR" sz="2800" b="1" spc="50" dirty="0">
                <a:ln w="11430"/>
                <a:gradFill>
                  <a:gsLst>
                    <a:gs pos="25000">
                      <a:srgbClr val="F5821F">
                        <a:satMod val="155000"/>
                      </a:srgbClr>
                    </a:gs>
                    <a:gs pos="100000">
                      <a:srgbClr val="F5821F">
                        <a:shade val="45000"/>
                        <a:satMod val="165000"/>
                      </a:srgb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+mn-lt"/>
                <a:ea typeface="+mn-ea"/>
                <a:cs typeface="+mn-cs"/>
              </a:rPr>
              <a:t/>
            </a:r>
            <a:br>
              <a:rPr lang="en-US" altLang="ko-KR" sz="2800" b="1" spc="50" dirty="0">
                <a:ln w="11430"/>
                <a:gradFill>
                  <a:gsLst>
                    <a:gs pos="25000">
                      <a:srgbClr val="F5821F">
                        <a:satMod val="155000"/>
                      </a:srgbClr>
                    </a:gs>
                    <a:gs pos="100000">
                      <a:srgbClr val="F5821F">
                        <a:shade val="45000"/>
                        <a:satMod val="165000"/>
                      </a:srgb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+mn-lt"/>
                <a:ea typeface="+mn-ea"/>
                <a:cs typeface="+mn-cs"/>
              </a:rPr>
            </a:br>
            <a:r>
              <a:rPr lang="en-US" altLang="ko-KR" sz="2800" b="1" spc="50" dirty="0">
                <a:ln w="11430"/>
                <a:gradFill>
                  <a:gsLst>
                    <a:gs pos="25000">
                      <a:srgbClr val="F5821F">
                        <a:satMod val="155000"/>
                      </a:srgbClr>
                    </a:gs>
                    <a:gs pos="100000">
                      <a:srgbClr val="F5821F">
                        <a:shade val="45000"/>
                        <a:satMod val="165000"/>
                      </a:srgb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+mn-lt"/>
                <a:ea typeface="+mn-ea"/>
                <a:cs typeface="+mn-cs"/>
              </a:rPr>
              <a:t>(1504</a:t>
            </a:r>
            <a:r>
              <a:rPr lang="ko-KR" altLang="en-US" sz="2800" b="1" spc="50" dirty="0">
                <a:ln w="11430"/>
                <a:gradFill>
                  <a:gsLst>
                    <a:gs pos="25000">
                      <a:srgbClr val="F5821F">
                        <a:satMod val="155000"/>
                      </a:srgbClr>
                    </a:gs>
                    <a:gs pos="100000">
                      <a:srgbClr val="F5821F">
                        <a:shade val="45000"/>
                        <a:satMod val="165000"/>
                      </a:srgb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+mn-lt"/>
                <a:ea typeface="+mn-ea"/>
                <a:cs typeface="+mn-cs"/>
              </a:rPr>
              <a:t>년</a:t>
            </a:r>
            <a:r>
              <a:rPr lang="en-US" altLang="ko-KR" sz="2800" b="1" spc="50" dirty="0">
                <a:ln w="11430"/>
                <a:gradFill>
                  <a:gsLst>
                    <a:gs pos="25000">
                      <a:srgbClr val="F5821F">
                        <a:satMod val="155000"/>
                      </a:srgbClr>
                    </a:gs>
                    <a:gs pos="100000">
                      <a:srgbClr val="F5821F">
                        <a:shade val="45000"/>
                        <a:satMod val="165000"/>
                      </a:srgb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+mn-lt"/>
                <a:ea typeface="+mn-ea"/>
                <a:cs typeface="+mn-cs"/>
              </a:rPr>
              <a:t>)</a:t>
            </a:r>
            <a:br>
              <a:rPr lang="en-US" altLang="ko-KR" sz="2800" b="1" spc="50" dirty="0">
                <a:ln w="11430"/>
                <a:gradFill>
                  <a:gsLst>
                    <a:gs pos="25000">
                      <a:srgbClr val="F5821F">
                        <a:satMod val="155000"/>
                      </a:srgbClr>
                    </a:gs>
                    <a:gs pos="100000">
                      <a:srgbClr val="F5821F">
                        <a:shade val="45000"/>
                        <a:satMod val="165000"/>
                      </a:srgb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+mn-lt"/>
                <a:ea typeface="+mn-ea"/>
                <a:cs typeface="+mn-cs"/>
              </a:rPr>
            </a:br>
            <a:r>
              <a:rPr lang="en-US" altLang="ko-KR" sz="2800" b="1" spc="50" dirty="0">
                <a:ln w="11430"/>
                <a:gradFill>
                  <a:gsLst>
                    <a:gs pos="25000">
                      <a:srgbClr val="F5821F">
                        <a:satMod val="155000"/>
                      </a:srgbClr>
                    </a:gs>
                    <a:gs pos="100000">
                      <a:srgbClr val="F5821F">
                        <a:shade val="45000"/>
                        <a:satMod val="165000"/>
                      </a:srgb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+mn-lt"/>
                <a:ea typeface="+mn-ea"/>
                <a:cs typeface="+mn-cs"/>
              </a:rPr>
              <a:t> -</a:t>
            </a:r>
            <a:r>
              <a:rPr lang="ko-KR" altLang="en-US" sz="2800" b="1" spc="50" dirty="0">
                <a:ln w="11430"/>
                <a:gradFill>
                  <a:gsLst>
                    <a:gs pos="25000">
                      <a:srgbClr val="F5821F">
                        <a:satMod val="155000"/>
                      </a:srgbClr>
                    </a:gs>
                    <a:gs pos="100000">
                      <a:srgbClr val="F5821F">
                        <a:shade val="45000"/>
                        <a:satMod val="165000"/>
                      </a:srgb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+mn-lt"/>
                <a:ea typeface="+mn-ea"/>
                <a:cs typeface="+mn-cs"/>
              </a:rPr>
              <a:t>미켈란젤로</a:t>
            </a:r>
            <a:r>
              <a:rPr lang="en-US" altLang="ko-KR" sz="2800" b="1" spc="50" dirty="0">
                <a:ln w="11430"/>
                <a:gradFill>
                  <a:gsLst>
                    <a:gs pos="25000">
                      <a:srgbClr val="F5821F">
                        <a:satMod val="155000"/>
                      </a:srgbClr>
                    </a:gs>
                    <a:gs pos="100000">
                      <a:srgbClr val="F5821F">
                        <a:shade val="45000"/>
                        <a:satMod val="165000"/>
                      </a:srgb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+mn-lt"/>
                <a:ea typeface="+mn-ea"/>
                <a:cs typeface="+mn-cs"/>
              </a:rPr>
              <a:t>-</a:t>
            </a:r>
            <a:endParaRPr lang="ko-KR" altLang="en-US" sz="2800" b="1" spc="50" dirty="0">
              <a:ln w="11430"/>
              <a:gradFill>
                <a:gsLst>
                  <a:gs pos="25000">
                    <a:srgbClr val="F5821F">
                      <a:satMod val="155000"/>
                    </a:srgbClr>
                  </a:gs>
                  <a:gs pos="100000">
                    <a:srgbClr val="F5821F">
                      <a:shade val="45000"/>
                      <a:satMod val="165000"/>
                    </a:srgb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+mn-lt"/>
              <a:ea typeface="+mn-ea"/>
              <a:cs typeface="+mn-cs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75958" y="404678"/>
            <a:ext cx="3960440" cy="603639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57150">
            <a:solidFill>
              <a:schemeClr val="bg1"/>
            </a:solidFill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643781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그룹 22"/>
          <p:cNvGrpSpPr/>
          <p:nvPr/>
        </p:nvGrpSpPr>
        <p:grpSpPr>
          <a:xfrm>
            <a:off x="2321470" y="908727"/>
            <a:ext cx="4914832" cy="5170197"/>
            <a:chOff x="305240" y="908720"/>
            <a:chExt cx="4914832" cy="5170197"/>
          </a:xfrm>
        </p:grpSpPr>
        <p:grpSp>
          <p:nvGrpSpPr>
            <p:cNvPr id="2" name="그룹 70"/>
            <p:cNvGrpSpPr/>
            <p:nvPr/>
          </p:nvGrpSpPr>
          <p:grpSpPr>
            <a:xfrm>
              <a:off x="395536" y="908720"/>
              <a:ext cx="4824536" cy="5112568"/>
              <a:chOff x="323528" y="908720"/>
              <a:chExt cx="4824536" cy="5112568"/>
            </a:xfrm>
          </p:grpSpPr>
          <p:sp>
            <p:nvSpPr>
              <p:cNvPr id="7" name="정육면체 6"/>
              <p:cNvSpPr/>
              <p:nvPr/>
            </p:nvSpPr>
            <p:spPr>
              <a:xfrm>
                <a:off x="323528" y="1107600"/>
                <a:ext cx="4824536" cy="4913688"/>
              </a:xfrm>
              <a:prstGeom prst="cube">
                <a:avLst>
                  <a:gd name="adj" fmla="val 19605"/>
                </a:avLst>
              </a:prstGeom>
              <a:solidFill>
                <a:schemeClr val="bg1"/>
              </a:solidFill>
              <a:ln w="381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cxnSp>
            <p:nvCxnSpPr>
              <p:cNvPr id="46" name="직선 연결선 45"/>
              <p:cNvCxnSpPr/>
              <p:nvPr/>
            </p:nvCxnSpPr>
            <p:spPr>
              <a:xfrm flipV="1">
                <a:off x="1890560" y="1052736"/>
                <a:ext cx="953248" cy="936104"/>
              </a:xfrm>
              <a:prstGeom prst="line">
                <a:avLst/>
              </a:prstGeom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연결선 46"/>
              <p:cNvCxnSpPr/>
              <p:nvPr/>
            </p:nvCxnSpPr>
            <p:spPr>
              <a:xfrm flipV="1">
                <a:off x="1115616" y="1052736"/>
                <a:ext cx="936104" cy="936104"/>
              </a:xfrm>
              <a:prstGeom prst="line">
                <a:avLst/>
              </a:prstGeom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직선 연결선 49"/>
              <p:cNvCxnSpPr/>
              <p:nvPr/>
            </p:nvCxnSpPr>
            <p:spPr>
              <a:xfrm flipV="1">
                <a:off x="3419872" y="908720"/>
                <a:ext cx="1080120" cy="1080120"/>
              </a:xfrm>
              <a:prstGeom prst="line">
                <a:avLst/>
              </a:prstGeom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직선 연결선 50"/>
              <p:cNvCxnSpPr/>
              <p:nvPr/>
            </p:nvCxnSpPr>
            <p:spPr>
              <a:xfrm flipV="1">
                <a:off x="2644928" y="980728"/>
                <a:ext cx="990968" cy="1008112"/>
              </a:xfrm>
              <a:prstGeom prst="line">
                <a:avLst/>
              </a:prstGeom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직선 연결선 52"/>
              <p:cNvCxnSpPr/>
              <p:nvPr/>
            </p:nvCxnSpPr>
            <p:spPr>
              <a:xfrm>
                <a:off x="936168" y="1375056"/>
                <a:ext cx="3888432" cy="0"/>
              </a:xfrm>
              <a:prstGeom prst="line">
                <a:avLst/>
              </a:prstGeom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 58"/>
              <p:cNvCxnSpPr/>
              <p:nvPr/>
            </p:nvCxnSpPr>
            <p:spPr>
              <a:xfrm flipV="1">
                <a:off x="4211960" y="1898544"/>
                <a:ext cx="936104" cy="917816"/>
              </a:xfrm>
              <a:prstGeom prst="line">
                <a:avLst/>
              </a:prstGeom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직선 연결선 60"/>
              <p:cNvCxnSpPr/>
              <p:nvPr/>
            </p:nvCxnSpPr>
            <p:spPr>
              <a:xfrm>
                <a:off x="4518280" y="1754528"/>
                <a:ext cx="0" cy="3960440"/>
              </a:xfrm>
              <a:prstGeom prst="line">
                <a:avLst/>
              </a:prstGeom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직선 연결선 62"/>
              <p:cNvCxnSpPr/>
              <p:nvPr/>
            </p:nvCxnSpPr>
            <p:spPr>
              <a:xfrm>
                <a:off x="4878320" y="1394488"/>
                <a:ext cx="0" cy="3960440"/>
              </a:xfrm>
              <a:prstGeom prst="line">
                <a:avLst/>
              </a:prstGeom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직선 연결선 65"/>
              <p:cNvCxnSpPr/>
              <p:nvPr/>
            </p:nvCxnSpPr>
            <p:spPr>
              <a:xfrm flipV="1">
                <a:off x="4211960" y="2727208"/>
                <a:ext cx="936104" cy="917816"/>
              </a:xfrm>
              <a:prstGeom prst="line">
                <a:avLst/>
              </a:prstGeom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직선 연결선 66"/>
              <p:cNvCxnSpPr/>
              <p:nvPr/>
            </p:nvCxnSpPr>
            <p:spPr>
              <a:xfrm flipV="1">
                <a:off x="4211960" y="4293096"/>
                <a:ext cx="936104" cy="917816"/>
              </a:xfrm>
              <a:prstGeom prst="line">
                <a:avLst/>
              </a:prstGeom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직선 연결선 67"/>
              <p:cNvCxnSpPr/>
              <p:nvPr/>
            </p:nvCxnSpPr>
            <p:spPr>
              <a:xfrm flipV="1">
                <a:off x="4211960" y="3499864"/>
                <a:ext cx="936104" cy="917816"/>
              </a:xfrm>
              <a:prstGeom prst="line">
                <a:avLst/>
              </a:prstGeom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직선 연결선 68"/>
              <p:cNvCxnSpPr/>
              <p:nvPr/>
            </p:nvCxnSpPr>
            <p:spPr>
              <a:xfrm>
                <a:off x="630992" y="1699664"/>
                <a:ext cx="3888432" cy="0"/>
              </a:xfrm>
              <a:prstGeom prst="line">
                <a:avLst/>
              </a:prstGeom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22" name="그림 21" descr="그림1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5240" y="1970552"/>
              <a:ext cx="4035219" cy="41083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349706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597936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771922" y="-5728"/>
            <a:ext cx="7260321" cy="1338828"/>
          </a:xfrm>
          <a:noFill/>
        </p:spPr>
        <p:txBody>
          <a:bodyPr wrap="none" rtlCol="0" anchor="ctr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>
              <a:lnSpc>
                <a:spcPct val="150000"/>
              </a:lnSpc>
            </a:pPr>
            <a:r>
              <a:rPr lang="ko-KR" altLang="en-US" sz="5400" b="1" spc="50" dirty="0">
                <a:ln w="11430"/>
                <a:gradFill>
                  <a:gsLst>
                    <a:gs pos="25000">
                      <a:srgbClr val="F5821F">
                        <a:satMod val="155000"/>
                      </a:srgbClr>
                    </a:gs>
                    <a:gs pos="100000">
                      <a:srgbClr val="F5821F">
                        <a:shade val="45000"/>
                        <a:satMod val="165000"/>
                      </a:srgb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+mn-lt"/>
                <a:ea typeface="+mn-ea"/>
                <a:cs typeface="+mn-cs"/>
              </a:rPr>
              <a:t>꼴찌에게도</a:t>
            </a:r>
            <a:r>
              <a:rPr lang="en-US" altLang="ko-KR" sz="5400" b="1" spc="50" dirty="0">
                <a:ln w="11430"/>
                <a:gradFill>
                  <a:gsLst>
                    <a:gs pos="25000">
                      <a:srgbClr val="F5821F">
                        <a:satMod val="155000"/>
                      </a:srgbClr>
                    </a:gs>
                    <a:gs pos="100000">
                      <a:srgbClr val="F5821F">
                        <a:shade val="45000"/>
                        <a:satMod val="165000"/>
                      </a:srgb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+mn-lt"/>
                <a:ea typeface="+mn-ea"/>
                <a:cs typeface="+mn-cs"/>
              </a:rPr>
              <a:t>… </a:t>
            </a:r>
            <a:r>
              <a:rPr lang="ko-KR" altLang="en-US" sz="5400" b="1" spc="50" dirty="0">
                <a:ln w="11430"/>
                <a:gradFill>
                  <a:gsLst>
                    <a:gs pos="25000">
                      <a:srgbClr val="F5821F">
                        <a:satMod val="155000"/>
                      </a:srgbClr>
                    </a:gs>
                    <a:gs pos="100000">
                      <a:srgbClr val="F5821F">
                        <a:shade val="45000"/>
                        <a:satMod val="165000"/>
                      </a:srgb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+mn-lt"/>
                <a:ea typeface="+mn-ea"/>
                <a:cs typeface="+mn-cs"/>
              </a:rPr>
              <a:t>기회를</a:t>
            </a:r>
            <a:r>
              <a:rPr lang="en-US" altLang="ko-KR" sz="5400" b="1" spc="50" dirty="0">
                <a:ln w="11430"/>
                <a:gradFill>
                  <a:gsLst>
                    <a:gs pos="25000">
                      <a:srgbClr val="F5821F">
                        <a:satMod val="155000"/>
                      </a:srgbClr>
                    </a:gs>
                    <a:gs pos="100000">
                      <a:srgbClr val="F5821F">
                        <a:shade val="45000"/>
                        <a:satMod val="165000"/>
                      </a:srgb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+mn-lt"/>
                <a:ea typeface="+mn-ea"/>
                <a:cs typeface="+mn-cs"/>
              </a:rPr>
              <a:t>…</a:t>
            </a:r>
            <a:endParaRPr lang="ko-KR" altLang="en-US" sz="5400" b="1" spc="50" dirty="0">
              <a:ln w="11430"/>
              <a:gradFill>
                <a:gsLst>
                  <a:gs pos="25000">
                    <a:srgbClr val="F5821F">
                      <a:satMod val="155000"/>
                    </a:srgbClr>
                  </a:gs>
                  <a:gs pos="100000">
                    <a:srgbClr val="F5821F">
                      <a:shade val="45000"/>
                      <a:satMod val="165000"/>
                    </a:srgb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+mn-lt"/>
              <a:ea typeface="+mn-ea"/>
              <a:cs typeface="+mn-cs"/>
            </a:endParaRPr>
          </a:p>
        </p:txBody>
      </p:sp>
      <p:pic>
        <p:nvPicPr>
          <p:cNvPr id="1026" name="Picture 2" descr="C:\Documents and Settings\KSA\Local Settings\Temporary Internet Files\Content.IE5\SHOYOFJF\MC900441725[1]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0844" y="2095060"/>
            <a:ext cx="3069028" cy="3069028"/>
          </a:xfrm>
          <a:prstGeom prst="rect">
            <a:avLst/>
          </a:prstGeom>
          <a:noFill/>
        </p:spPr>
      </p:pic>
      <p:pic>
        <p:nvPicPr>
          <p:cNvPr id="1027" name="Picture 3" descr="C:\Documents and Settings\KSA\Local Settings\Temporary Internet Files\Content.IE5\DAUF45NO\MC900441733[1]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11484" y="2014499"/>
            <a:ext cx="3069028" cy="3069028"/>
          </a:xfrm>
          <a:prstGeom prst="rect">
            <a:avLst/>
          </a:prstGeom>
          <a:noFill/>
        </p:spPr>
      </p:pic>
      <p:pic>
        <p:nvPicPr>
          <p:cNvPr id="1028" name="Picture 4" descr="C:\Documents and Settings\KSA\Local Settings\Temporary Internet Files\Content.IE5\569B4ODF\MC900441792[1]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799116" y="1772816"/>
            <a:ext cx="3069028" cy="306902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8415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900" decel="100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900" decel="1000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/>
          <p:cNvSpPr txBox="1">
            <a:spLocks/>
          </p:cNvSpPr>
          <p:nvPr/>
        </p:nvSpPr>
        <p:spPr>
          <a:xfrm>
            <a:off x="3275863" y="2049004"/>
            <a:ext cx="2193229" cy="5609228"/>
          </a:xfrm>
          <a:prstGeom prst="rect">
            <a:avLst/>
          </a:prstGeom>
          <a:noFill/>
          <a:ln w="3175" cap="flat" cmpd="sng" algn="ctr">
            <a:noFill/>
            <a:prstDash val="solid"/>
          </a:ln>
          <a:effectLst>
            <a:outerShdw blurRad="38100" dist="38100" dir="2700000" algn="tl">
              <a:srgbClr val="000000">
                <a:alpha val="43137"/>
              </a:srgbClr>
            </a:outerShdw>
          </a:effectLst>
        </p:spPr>
        <p:txBody>
          <a:bodyPr vert="horz" wrap="none" lIns="91440" tIns="45720" rIns="91440" bIns="45720" rtlCol="0" anchor="ctr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>
              <a:lnSpc>
                <a:spcPct val="150000"/>
              </a:lnSpc>
              <a:spcBef>
                <a:spcPct val="0"/>
              </a:spcBef>
              <a:defRPr/>
            </a:pPr>
            <a:r>
              <a:rPr lang="en-US" altLang="ko-KR" sz="23900" b="1" spc="50" dirty="0">
                <a:ln w="11430"/>
                <a:solidFill>
                  <a:srgbClr val="FFFF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X</a:t>
            </a:r>
            <a:endParaRPr lang="ko-KR" altLang="en-US" sz="23900" b="1" spc="50" dirty="0">
              <a:ln w="11430"/>
              <a:solidFill>
                <a:srgbClr val="FFFF0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23528" y="1484785"/>
            <a:ext cx="8676456" cy="193899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>
              <a:lnSpc>
                <a:spcPct val="150000"/>
              </a:lnSpc>
            </a:pPr>
            <a:r>
              <a:rPr lang="ko-KR" altLang="en-US" sz="4000" b="1" dirty="0">
                <a:ln w="11430"/>
                <a:solidFill>
                  <a:prstClr val="white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나눔고딕 ExtraBold" pitchFamily="50" charset="-127"/>
                <a:ea typeface="나눔고딕 ExtraBold" pitchFamily="50" charset="-127"/>
              </a:rPr>
              <a:t>조직에서 창의적 문제해결을 위해서는</a:t>
            </a:r>
            <a:r>
              <a:rPr lang="en-US" altLang="ko-KR" sz="4000" b="1" dirty="0">
                <a:ln w="11430"/>
                <a:solidFill>
                  <a:prstClr val="white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나눔고딕 ExtraBold" pitchFamily="50" charset="-127"/>
                <a:ea typeface="나눔고딕 ExtraBold" pitchFamily="50" charset="-127"/>
              </a:rPr>
              <a:t/>
            </a:r>
            <a:br>
              <a:rPr lang="en-US" altLang="ko-KR" sz="4000" b="1" dirty="0">
                <a:ln w="11430"/>
                <a:solidFill>
                  <a:prstClr val="white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나눔고딕 ExtraBold" pitchFamily="50" charset="-127"/>
                <a:ea typeface="나눔고딕 ExtraBold" pitchFamily="50" charset="-127"/>
              </a:rPr>
            </a:br>
            <a:r>
              <a:rPr lang="ko-KR" altLang="en-US" sz="4000" b="1" dirty="0">
                <a:ln w="11430"/>
                <a:solidFill>
                  <a:prstClr val="white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나눔고딕 ExtraBold" pitchFamily="50" charset="-127"/>
                <a:ea typeface="나눔고딕 ExtraBold" pitchFamily="50" charset="-127"/>
              </a:rPr>
              <a:t>개인의 창의력 개발이 우선한다</a:t>
            </a:r>
            <a:r>
              <a:rPr lang="en-US" altLang="ko-KR" sz="4000" b="1" dirty="0">
                <a:ln w="11430"/>
                <a:solidFill>
                  <a:prstClr val="white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나눔고딕 ExtraBold" pitchFamily="50" charset="-127"/>
                <a:ea typeface="나눔고딕 ExtraBold" pitchFamily="50" charset="-127"/>
              </a:rPr>
              <a:t>.</a:t>
            </a:r>
            <a:endParaRPr lang="ko-KR" altLang="en-US" sz="4000" b="1" dirty="0">
              <a:ln w="11430"/>
              <a:solidFill>
                <a:srgbClr val="F5821F">
                  <a:lumMod val="75000"/>
                </a:srgbClr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61" name="제목 1"/>
          <p:cNvSpPr>
            <a:spLocks noGrp="1"/>
          </p:cNvSpPr>
          <p:nvPr>
            <p:ph type="title"/>
          </p:nvPr>
        </p:nvSpPr>
        <p:spPr>
          <a:xfrm>
            <a:off x="771928" y="-5728"/>
            <a:ext cx="6250429" cy="1338828"/>
          </a:xfrm>
          <a:noFill/>
        </p:spPr>
        <p:txBody>
          <a:bodyPr wrap="none" rtlCol="0" anchor="ctr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>
              <a:lnSpc>
                <a:spcPct val="150000"/>
              </a:lnSpc>
            </a:pPr>
            <a:r>
              <a:rPr lang="ko-KR" altLang="en-US" sz="5400" b="1" spc="50" dirty="0">
                <a:ln w="11430"/>
                <a:gradFill>
                  <a:gsLst>
                    <a:gs pos="25000">
                      <a:srgbClr val="F5821F">
                        <a:satMod val="155000"/>
                      </a:srgbClr>
                    </a:gs>
                    <a:gs pos="100000">
                      <a:srgbClr val="F5821F">
                        <a:shade val="45000"/>
                        <a:satMod val="165000"/>
                      </a:srgb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나눔고딕 ExtraBold" pitchFamily="50" charset="-127"/>
                <a:ea typeface="나눔고딕 ExtraBold" pitchFamily="50" charset="-127"/>
                <a:cs typeface="+mn-cs"/>
              </a:rPr>
              <a:t>창의력 </a:t>
            </a:r>
            <a:r>
              <a:rPr lang="en-US" altLang="ko-KR" sz="5400" b="1" spc="50" dirty="0">
                <a:ln w="11430"/>
                <a:gradFill>
                  <a:gsLst>
                    <a:gs pos="25000">
                      <a:srgbClr val="F5821F">
                        <a:satMod val="155000"/>
                      </a:srgbClr>
                    </a:gs>
                    <a:gs pos="100000">
                      <a:srgbClr val="F5821F">
                        <a:shade val="45000"/>
                        <a:satMod val="165000"/>
                      </a:srgb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나눔고딕 ExtraBold" pitchFamily="50" charset="-127"/>
                <a:ea typeface="나눔고딕 ExtraBold" pitchFamily="50" charset="-127"/>
                <a:cs typeface="+mn-cs"/>
              </a:rPr>
              <a:t> O,X </a:t>
            </a:r>
            <a:r>
              <a:rPr lang="ko-KR" altLang="en-US" sz="5400" b="1" spc="50" dirty="0">
                <a:ln w="11430"/>
                <a:gradFill>
                  <a:gsLst>
                    <a:gs pos="25000">
                      <a:srgbClr val="F5821F">
                        <a:satMod val="155000"/>
                      </a:srgbClr>
                    </a:gs>
                    <a:gs pos="100000">
                      <a:srgbClr val="F5821F">
                        <a:shade val="45000"/>
                        <a:satMod val="165000"/>
                      </a:srgb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나눔고딕 ExtraBold" pitchFamily="50" charset="-127"/>
                <a:ea typeface="나눔고딕 ExtraBold" pitchFamily="50" charset="-127"/>
                <a:cs typeface="+mn-cs"/>
              </a:rPr>
              <a:t>퀴즈</a:t>
            </a:r>
            <a:r>
              <a:rPr lang="en-US" altLang="ko-KR" sz="5400" b="1" spc="50" dirty="0">
                <a:ln w="11430"/>
                <a:gradFill>
                  <a:gsLst>
                    <a:gs pos="25000">
                      <a:srgbClr val="F5821F">
                        <a:satMod val="155000"/>
                      </a:srgbClr>
                    </a:gs>
                    <a:gs pos="100000">
                      <a:srgbClr val="F5821F">
                        <a:shade val="45000"/>
                        <a:satMod val="165000"/>
                      </a:srgb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나눔고딕 ExtraBold" pitchFamily="50" charset="-127"/>
                <a:ea typeface="나눔고딕 ExtraBold" pitchFamily="50" charset="-127"/>
                <a:cs typeface="+mn-cs"/>
              </a:rPr>
              <a:t>(4)</a:t>
            </a:r>
            <a:endParaRPr lang="ko-KR" altLang="en-US" sz="5400" b="1" spc="50" dirty="0">
              <a:ln w="11430"/>
              <a:gradFill>
                <a:gsLst>
                  <a:gs pos="25000">
                    <a:srgbClr val="F5821F">
                      <a:satMod val="155000"/>
                    </a:srgbClr>
                  </a:gs>
                  <a:gs pos="100000">
                    <a:srgbClr val="F5821F">
                      <a:shade val="45000"/>
                      <a:satMod val="165000"/>
                    </a:srgb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나눔고딕 ExtraBold" pitchFamily="50" charset="-127"/>
              <a:ea typeface="나눔고딕 ExtraBold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01471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31" grpId="0" build="allAtOnce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제목 1"/>
          <p:cNvSpPr>
            <a:spLocks noGrp="1"/>
          </p:cNvSpPr>
          <p:nvPr>
            <p:ph type="title"/>
          </p:nvPr>
        </p:nvSpPr>
        <p:spPr>
          <a:xfrm>
            <a:off x="630663" y="-192041"/>
            <a:ext cx="7917552" cy="1338828"/>
          </a:xfrm>
          <a:noFill/>
        </p:spPr>
        <p:txBody>
          <a:bodyPr wrap="none" rtlCol="0" anchor="ctr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>
              <a:lnSpc>
                <a:spcPct val="150000"/>
              </a:lnSpc>
            </a:pPr>
            <a:r>
              <a:rPr lang="ko-KR" altLang="en-US" sz="5400" dirty="0">
                <a:solidFill>
                  <a:srgbClr val="FFFF00"/>
                </a:solidFill>
                <a:effectLst>
                  <a:glow rad="152400">
                    <a:prstClr val="black"/>
                  </a:glow>
                </a:effectLst>
                <a:latin typeface="나눔고딕 ExtraBold" pitchFamily="50" charset="-127"/>
                <a:ea typeface="나눔고딕 ExtraBold" pitchFamily="50" charset="-127"/>
                <a:cs typeface="+mn-cs"/>
              </a:rPr>
              <a:t>집단지성 </a:t>
            </a:r>
            <a:r>
              <a:rPr lang="en-US" altLang="ko-KR" sz="5400" dirty="0">
                <a:solidFill>
                  <a:srgbClr val="FFFF00"/>
                </a:solidFill>
                <a:effectLst>
                  <a:glow rad="152400">
                    <a:prstClr val="black"/>
                  </a:glow>
                </a:effectLst>
                <a:latin typeface="나눔고딕 ExtraBold" pitchFamily="50" charset="-127"/>
                <a:ea typeface="나눔고딕 ExtraBold" pitchFamily="50" charset="-127"/>
                <a:cs typeface="+mn-cs"/>
              </a:rPr>
              <a:t>- Brainstorming</a:t>
            </a:r>
            <a:endParaRPr lang="ko-KR" altLang="en-US" sz="5400" dirty="0">
              <a:solidFill>
                <a:srgbClr val="FFFF00"/>
              </a:solidFill>
              <a:effectLst>
                <a:glow rad="152400">
                  <a:prstClr val="black"/>
                </a:glow>
              </a:effectLst>
              <a:latin typeface="나눔고딕 ExtraBold" pitchFamily="50" charset="-127"/>
              <a:ea typeface="나눔고딕 ExtraBold" pitchFamily="50" charset="-127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27584" y="1484784"/>
            <a:ext cx="8064896" cy="470898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>
              <a:lnSpc>
                <a:spcPct val="150000"/>
              </a:lnSpc>
            </a:pPr>
            <a:r>
              <a:rPr lang="ko-KR" altLang="en-US" sz="4000" b="1" dirty="0" err="1">
                <a:ln w="11430"/>
                <a:solidFill>
                  <a:prstClr val="white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나눔고딕 ExtraBold" pitchFamily="50" charset="-127"/>
                <a:ea typeface="나눔고딕 ExtraBold" pitchFamily="50" charset="-127"/>
              </a:rPr>
              <a:t>브레인스토밍</a:t>
            </a:r>
            <a:r>
              <a:rPr lang="ko-KR" altLang="en-US" sz="4000" b="1" dirty="0">
                <a:ln w="11430"/>
                <a:solidFill>
                  <a:prstClr val="white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나눔고딕 ExtraBold" pitchFamily="50" charset="-127"/>
                <a:ea typeface="나눔고딕 ExtraBold" pitchFamily="50" charset="-127"/>
              </a:rPr>
              <a:t> </a:t>
            </a:r>
            <a:r>
              <a:rPr lang="en-US" altLang="ko-KR" sz="4000" b="1" dirty="0">
                <a:ln w="11430"/>
                <a:solidFill>
                  <a:prstClr val="white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나눔고딕 ExtraBold" pitchFamily="50" charset="-127"/>
                <a:ea typeface="나눔고딕 ExtraBold" pitchFamily="50" charset="-127"/>
              </a:rPr>
              <a:t>4</a:t>
            </a:r>
            <a:r>
              <a:rPr lang="ko-KR" altLang="en-US" sz="4000" b="1" dirty="0">
                <a:ln w="11430"/>
                <a:solidFill>
                  <a:prstClr val="white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나눔고딕 ExtraBold" pitchFamily="50" charset="-127"/>
                <a:ea typeface="나눔고딕 ExtraBold" pitchFamily="50" charset="-127"/>
              </a:rPr>
              <a:t>대 원칙</a:t>
            </a:r>
            <a:endParaRPr lang="en-US" altLang="ko-KR" sz="4000" b="1" dirty="0">
              <a:ln w="11430"/>
              <a:solidFill>
                <a:prstClr val="white"/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latin typeface="나눔고딕 ExtraBold" pitchFamily="50" charset="-127"/>
              <a:ea typeface="나눔고딕 ExtraBold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4000" b="1" dirty="0">
                <a:ln w="11430"/>
                <a:solidFill>
                  <a:prstClr val="white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나눔고딕 ExtraBold" pitchFamily="50" charset="-127"/>
                <a:ea typeface="나눔고딕 ExtraBold" pitchFamily="50" charset="-127"/>
              </a:rPr>
              <a:t>   1) </a:t>
            </a:r>
            <a:r>
              <a:rPr lang="ko-KR" altLang="en-US" sz="4000" b="1" dirty="0">
                <a:ln w="11430"/>
                <a:solidFill>
                  <a:prstClr val="white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나눔고딕 ExtraBold" pitchFamily="50" charset="-127"/>
                <a:ea typeface="나눔고딕 ExtraBold" pitchFamily="50" charset="-127"/>
              </a:rPr>
              <a:t>비판금지</a:t>
            </a:r>
            <a:r>
              <a:rPr lang="en-US" altLang="ko-KR" sz="4000" b="1" dirty="0">
                <a:ln w="11430"/>
                <a:solidFill>
                  <a:prstClr val="white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나눔고딕 ExtraBold" pitchFamily="50" charset="-127"/>
                <a:ea typeface="나눔고딕 ExtraBold" pitchFamily="50" charset="-127"/>
              </a:rPr>
              <a:t>(</a:t>
            </a:r>
            <a:r>
              <a:rPr lang="ko-KR" altLang="en-US" sz="4000" b="1" dirty="0">
                <a:ln w="11430"/>
                <a:solidFill>
                  <a:prstClr val="white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나눔고딕 ExtraBold" pitchFamily="50" charset="-127"/>
                <a:ea typeface="나눔고딕 ExtraBold" pitchFamily="50" charset="-127"/>
              </a:rPr>
              <a:t>판단보류</a:t>
            </a:r>
            <a:r>
              <a:rPr lang="en-US" altLang="ko-KR" sz="4000" b="1" dirty="0">
                <a:ln w="11430"/>
                <a:solidFill>
                  <a:prstClr val="white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나눔고딕 ExtraBold" pitchFamily="50" charset="-127"/>
                <a:ea typeface="나눔고딕 ExtraBold" pitchFamily="50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4000" b="1" dirty="0">
                <a:ln w="11430"/>
                <a:solidFill>
                  <a:prstClr val="white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나눔고딕 ExtraBold" pitchFamily="50" charset="-127"/>
                <a:ea typeface="나눔고딕 ExtraBold" pitchFamily="50" charset="-127"/>
              </a:rPr>
              <a:t>   2) </a:t>
            </a:r>
            <a:r>
              <a:rPr lang="ko-KR" altLang="en-US" sz="4000" b="1" dirty="0">
                <a:ln w="11430"/>
                <a:solidFill>
                  <a:prstClr val="white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나눔고딕 ExtraBold" pitchFamily="50" charset="-127"/>
                <a:ea typeface="나눔고딕 ExtraBold" pitchFamily="50" charset="-127"/>
              </a:rPr>
              <a:t>질 보다 양</a:t>
            </a:r>
            <a:endParaRPr lang="en-US" altLang="ko-KR" sz="4000" b="1" dirty="0">
              <a:ln w="11430"/>
              <a:solidFill>
                <a:prstClr val="white"/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latin typeface="나눔고딕 ExtraBold" pitchFamily="50" charset="-127"/>
              <a:ea typeface="나눔고딕 ExtraBold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4000" b="1" dirty="0">
                <a:ln w="11430"/>
                <a:solidFill>
                  <a:prstClr val="white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나눔고딕 ExtraBold" pitchFamily="50" charset="-127"/>
                <a:ea typeface="나눔고딕 ExtraBold" pitchFamily="50" charset="-127"/>
              </a:rPr>
              <a:t>   3) </a:t>
            </a:r>
            <a:r>
              <a:rPr lang="ko-KR" altLang="en-US" sz="4000" b="1" dirty="0">
                <a:ln w="11430"/>
                <a:solidFill>
                  <a:prstClr val="white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나눔고딕 ExtraBold" pitchFamily="50" charset="-127"/>
                <a:ea typeface="나눔고딕 ExtraBold" pitchFamily="50" charset="-127"/>
              </a:rPr>
              <a:t>아이디어 </a:t>
            </a:r>
            <a:r>
              <a:rPr lang="ko-KR" altLang="en-US" sz="4000" b="1" dirty="0" smtClean="0">
                <a:ln w="11430"/>
                <a:solidFill>
                  <a:prstClr val="white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나눔고딕 ExtraBold" pitchFamily="50" charset="-127"/>
                <a:ea typeface="나눔고딕 ExtraBold" pitchFamily="50" charset="-127"/>
              </a:rPr>
              <a:t>편승</a:t>
            </a:r>
            <a:r>
              <a:rPr lang="en-US" altLang="ko-KR" sz="4000" b="1" dirty="0" smtClean="0">
                <a:ln w="11430"/>
                <a:solidFill>
                  <a:prstClr val="white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나눔고딕 ExtraBold" pitchFamily="50" charset="-127"/>
                <a:ea typeface="나눔고딕 ExtraBold" pitchFamily="50" charset="-127"/>
              </a:rPr>
              <a:t>(</a:t>
            </a:r>
            <a:r>
              <a:rPr lang="ko-KR" altLang="en-US" sz="4000" b="1" dirty="0" smtClean="0">
                <a:ln w="11430"/>
                <a:solidFill>
                  <a:prstClr val="white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나눔고딕 ExtraBold" pitchFamily="50" charset="-127"/>
                <a:ea typeface="나눔고딕 ExtraBold" pitchFamily="50" charset="-127"/>
              </a:rPr>
              <a:t>결합 개선</a:t>
            </a:r>
            <a:r>
              <a:rPr lang="en-US" altLang="ko-KR" sz="4000" b="1" dirty="0" smtClean="0">
                <a:ln w="11430"/>
                <a:solidFill>
                  <a:prstClr val="white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나눔고딕 ExtraBold" pitchFamily="50" charset="-127"/>
                <a:ea typeface="나눔고딕 ExtraBold" pitchFamily="50" charset="-127"/>
              </a:rPr>
              <a:t>)</a:t>
            </a:r>
            <a:endParaRPr lang="en-US" altLang="ko-KR" sz="4000" b="1" dirty="0">
              <a:ln w="11430"/>
              <a:solidFill>
                <a:prstClr val="white"/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latin typeface="나눔고딕 ExtraBold" pitchFamily="50" charset="-127"/>
              <a:ea typeface="나눔고딕 ExtraBold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4000" b="1" dirty="0">
                <a:ln w="11430"/>
                <a:solidFill>
                  <a:prstClr val="white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나눔고딕 ExtraBold" pitchFamily="50" charset="-127"/>
                <a:ea typeface="나눔고딕 ExtraBold" pitchFamily="50" charset="-127"/>
              </a:rPr>
              <a:t>   4) </a:t>
            </a:r>
            <a:r>
              <a:rPr lang="ko-KR" altLang="en-US" sz="4000" b="1" dirty="0">
                <a:ln w="11430"/>
                <a:solidFill>
                  <a:prstClr val="white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나눔고딕 ExtraBold" pitchFamily="50" charset="-127"/>
                <a:ea typeface="나눔고딕 ExtraBold" pitchFamily="50" charset="-127"/>
              </a:rPr>
              <a:t>자유분방</a:t>
            </a:r>
            <a:endParaRPr lang="ko-KR" altLang="en-US" sz="4000" b="1" dirty="0">
              <a:ln w="11430"/>
              <a:solidFill>
                <a:srgbClr val="F5821F">
                  <a:lumMod val="75000"/>
                </a:srgbClr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latin typeface="나눔고딕 ExtraBold" pitchFamily="50" charset="-127"/>
              <a:ea typeface="나눔고딕 Extra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10583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allAtOnce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제목 1"/>
          <p:cNvSpPr>
            <a:spLocks noGrp="1"/>
          </p:cNvSpPr>
          <p:nvPr>
            <p:ph type="title"/>
          </p:nvPr>
        </p:nvSpPr>
        <p:spPr>
          <a:xfrm>
            <a:off x="519165" y="116632"/>
            <a:ext cx="4268863" cy="801188"/>
          </a:xfrm>
          <a:noFill/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ko-KR" altLang="en-US" sz="5400" dirty="0">
                <a:solidFill>
                  <a:srgbClr val="FFFF00"/>
                </a:solidFill>
                <a:effectLst>
                  <a:glow rad="152400">
                    <a:prstClr val="black"/>
                  </a:glow>
                </a:effectLst>
                <a:latin typeface="나눔고딕 ExtraBold" pitchFamily="50" charset="-127"/>
                <a:ea typeface="나눔고딕 ExtraBold" pitchFamily="50" charset="-127"/>
                <a:cs typeface="+mn-cs"/>
              </a:rPr>
              <a:t> 상사 그리기</a:t>
            </a:r>
          </a:p>
        </p:txBody>
      </p:sp>
      <p:pic>
        <p:nvPicPr>
          <p:cNvPr id="5" name="Picture 2" descr="N:\자동 올리기\P20110311_1000000002.PNG"/>
          <p:cNvPicPr>
            <a:picLocks noChangeAspect="1" noChangeArrowheads="1"/>
          </p:cNvPicPr>
          <p:nvPr/>
        </p:nvPicPr>
        <p:blipFill>
          <a:blip r:embed="rId2" cstate="print"/>
          <a:srcRect l="14907" t="7087" b="9439"/>
          <a:stretch>
            <a:fillRect/>
          </a:stretch>
        </p:blipFill>
        <p:spPr bwMode="auto">
          <a:xfrm rot="16200000">
            <a:off x="1976236" y="-221116"/>
            <a:ext cx="5282361" cy="8118092"/>
          </a:xfrm>
          <a:prstGeom prst="roundRect">
            <a:avLst>
              <a:gd name="adj" fmla="val 5812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Picture 2" descr="C:\Documents and Settings\KSA\바탕 화면\열린 강좌(교육담당자 A to Z)\카툰 에세이\seri 카툰\회의합시다. 아무도 얘기하지 않는 자물쇠 조직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7684" y="1196759"/>
            <a:ext cx="3891529" cy="528236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8" name="제목 1"/>
          <p:cNvSpPr txBox="1">
            <a:spLocks/>
          </p:cNvSpPr>
          <p:nvPr/>
        </p:nvSpPr>
        <p:spPr>
          <a:xfrm>
            <a:off x="517698" y="2643852"/>
            <a:ext cx="8518805" cy="1152128"/>
          </a:xfrm>
          <a:prstGeom prst="rect">
            <a:avLst/>
          </a:prstGeom>
          <a:noFill/>
          <a:ln w="3175" cap="flat" cmpd="sng" algn="ctr">
            <a:noFill/>
            <a:prstDash val="solid"/>
          </a:ln>
          <a:effectLst>
            <a:outerShdw blurRad="38100" dist="38100" dir="2700000" algn="tl">
              <a:srgbClr val="000000">
                <a:alpha val="43137"/>
              </a:srgbClr>
            </a:outerShdw>
          </a:effectLst>
        </p:spPr>
        <p:txBody>
          <a:bodyPr vert="horz" lIns="91440" tIns="45720" rIns="91440" bIns="45720" rtlCol="0" anchor="ctr">
            <a:no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ko-KR" altLang="en-US" sz="72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0000"/>
                </a:solidFill>
                <a:effectLst>
                  <a:glow rad="152400">
                    <a:prstClr val="black"/>
                  </a:glow>
                </a:effectLst>
                <a:latin typeface="나눔고딕 ExtraBold" pitchFamily="50" charset="-127"/>
                <a:ea typeface="나눔고딕 ExtraBold" pitchFamily="50" charset="-127"/>
              </a:rPr>
              <a:t>비판금지</a:t>
            </a:r>
            <a:r>
              <a:rPr lang="ko-KR" altLang="en-US" sz="72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ahoma"/>
                <a:ea typeface="HY견고딕"/>
              </a:rPr>
              <a:t> </a:t>
            </a:r>
            <a:r>
              <a:rPr lang="en-US" altLang="ko-KR" sz="72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00"/>
                </a:solidFill>
                <a:effectLst>
                  <a:glow rad="152400">
                    <a:prstClr val="black"/>
                  </a:glow>
                </a:effectLst>
                <a:latin typeface="나눔고딕 ExtraBold" pitchFamily="50" charset="-127"/>
                <a:ea typeface="나눔고딕 ExtraBold" pitchFamily="50" charset="-127"/>
              </a:rPr>
              <a:t>(</a:t>
            </a:r>
            <a:r>
              <a:rPr lang="ko-KR" altLang="en-US" sz="72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00"/>
                </a:solidFill>
                <a:effectLst>
                  <a:glow rad="152400">
                    <a:prstClr val="black"/>
                  </a:glow>
                </a:effectLst>
                <a:latin typeface="나눔고딕 ExtraBold" pitchFamily="50" charset="-127"/>
                <a:ea typeface="나눔고딕 ExtraBold" pitchFamily="50" charset="-127"/>
              </a:rPr>
              <a:t>판단보류</a:t>
            </a:r>
            <a:r>
              <a:rPr lang="en-US" altLang="ko-KR" sz="72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00"/>
                </a:solidFill>
                <a:effectLst>
                  <a:glow rad="152400">
                    <a:prstClr val="black"/>
                  </a:glow>
                </a:effectLst>
                <a:latin typeface="나눔고딕 ExtraBold" pitchFamily="50" charset="-127"/>
                <a:ea typeface="나눔고딕 ExtraBold" pitchFamily="50" charset="-127"/>
              </a:rPr>
              <a:t>)</a:t>
            </a:r>
            <a:endParaRPr lang="ko-KR" altLang="en-US" sz="72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00"/>
              </a:solidFill>
              <a:effectLst>
                <a:glow rad="152400">
                  <a:prstClr val="black"/>
                </a:glow>
              </a:effectLst>
              <a:latin typeface="나눔고딕 ExtraBold" pitchFamily="50" charset="-127"/>
              <a:ea typeface="나눔고딕 Extra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8023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9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그룹 37"/>
          <p:cNvGrpSpPr/>
          <p:nvPr/>
        </p:nvGrpSpPr>
        <p:grpSpPr>
          <a:xfrm>
            <a:off x="350689" y="340540"/>
            <a:ext cx="1485010" cy="6012324"/>
            <a:chOff x="114196" y="340540"/>
            <a:chExt cx="1485010" cy="6012324"/>
          </a:xfrm>
        </p:grpSpPr>
        <p:sp>
          <p:nvSpPr>
            <p:cNvPr id="8" name="타원 7"/>
            <p:cNvSpPr/>
            <p:nvPr/>
          </p:nvSpPr>
          <p:spPr>
            <a:xfrm>
              <a:off x="114196" y="340540"/>
              <a:ext cx="1485010" cy="1485010"/>
            </a:xfrm>
            <a:prstGeom prst="ellipse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타원 15"/>
            <p:cNvSpPr/>
            <p:nvPr/>
          </p:nvSpPr>
          <p:spPr>
            <a:xfrm>
              <a:off x="114196" y="1850210"/>
              <a:ext cx="1485010" cy="1485010"/>
            </a:xfrm>
            <a:prstGeom prst="ellipse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3" name="타원 22"/>
            <p:cNvSpPr/>
            <p:nvPr/>
          </p:nvSpPr>
          <p:spPr>
            <a:xfrm>
              <a:off x="114196" y="3355686"/>
              <a:ext cx="1485010" cy="1485010"/>
            </a:xfrm>
            <a:prstGeom prst="ellipse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0" name="타원 29"/>
            <p:cNvSpPr/>
            <p:nvPr/>
          </p:nvSpPr>
          <p:spPr>
            <a:xfrm>
              <a:off x="114196" y="4867854"/>
              <a:ext cx="1485010" cy="1485010"/>
            </a:xfrm>
            <a:prstGeom prst="ellipse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9" name="그룹 38"/>
          <p:cNvGrpSpPr/>
          <p:nvPr/>
        </p:nvGrpSpPr>
        <p:grpSpPr>
          <a:xfrm>
            <a:off x="2090091" y="340540"/>
            <a:ext cx="1485010" cy="6012324"/>
            <a:chOff x="1599206" y="340540"/>
            <a:chExt cx="1485010" cy="6012324"/>
          </a:xfrm>
        </p:grpSpPr>
        <p:sp>
          <p:nvSpPr>
            <p:cNvPr id="9" name="타원 8"/>
            <p:cNvSpPr/>
            <p:nvPr/>
          </p:nvSpPr>
          <p:spPr>
            <a:xfrm>
              <a:off x="1599206" y="340540"/>
              <a:ext cx="1485010" cy="1485010"/>
            </a:xfrm>
            <a:prstGeom prst="ellipse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타원 16"/>
            <p:cNvSpPr/>
            <p:nvPr/>
          </p:nvSpPr>
          <p:spPr>
            <a:xfrm>
              <a:off x="1599206" y="1850210"/>
              <a:ext cx="1485010" cy="1485010"/>
            </a:xfrm>
            <a:prstGeom prst="ellipse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4" name="타원 23"/>
            <p:cNvSpPr/>
            <p:nvPr/>
          </p:nvSpPr>
          <p:spPr>
            <a:xfrm>
              <a:off x="1599206" y="3355686"/>
              <a:ext cx="1485010" cy="1485010"/>
            </a:xfrm>
            <a:prstGeom prst="ellipse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1" name="타원 30"/>
            <p:cNvSpPr/>
            <p:nvPr/>
          </p:nvSpPr>
          <p:spPr>
            <a:xfrm>
              <a:off x="1599206" y="4867854"/>
              <a:ext cx="1485010" cy="1485010"/>
            </a:xfrm>
            <a:prstGeom prst="ellipse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3829501" y="340540"/>
            <a:ext cx="1485010" cy="6012324"/>
            <a:chOff x="3084215" y="340540"/>
            <a:chExt cx="1485010" cy="6012324"/>
          </a:xfrm>
        </p:grpSpPr>
        <p:sp>
          <p:nvSpPr>
            <p:cNvPr id="10" name="타원 9"/>
            <p:cNvSpPr/>
            <p:nvPr/>
          </p:nvSpPr>
          <p:spPr>
            <a:xfrm>
              <a:off x="3084215" y="340540"/>
              <a:ext cx="1485010" cy="1485010"/>
            </a:xfrm>
            <a:prstGeom prst="ellipse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타원 17"/>
            <p:cNvSpPr/>
            <p:nvPr/>
          </p:nvSpPr>
          <p:spPr>
            <a:xfrm>
              <a:off x="3084215" y="1850210"/>
              <a:ext cx="1485010" cy="1485010"/>
            </a:xfrm>
            <a:prstGeom prst="ellipse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5" name="타원 24"/>
            <p:cNvSpPr/>
            <p:nvPr/>
          </p:nvSpPr>
          <p:spPr>
            <a:xfrm>
              <a:off x="3084215" y="3355686"/>
              <a:ext cx="1485010" cy="1485010"/>
            </a:xfrm>
            <a:prstGeom prst="ellipse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2" name="타원 31"/>
            <p:cNvSpPr/>
            <p:nvPr/>
          </p:nvSpPr>
          <p:spPr>
            <a:xfrm>
              <a:off x="3084215" y="4867854"/>
              <a:ext cx="1485010" cy="1485010"/>
            </a:xfrm>
            <a:prstGeom prst="ellipse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5568901" y="340540"/>
            <a:ext cx="1485010" cy="6012324"/>
            <a:chOff x="4569225" y="340540"/>
            <a:chExt cx="1485010" cy="6012324"/>
          </a:xfrm>
        </p:grpSpPr>
        <p:sp>
          <p:nvSpPr>
            <p:cNvPr id="11" name="타원 10"/>
            <p:cNvSpPr/>
            <p:nvPr/>
          </p:nvSpPr>
          <p:spPr>
            <a:xfrm>
              <a:off x="4569225" y="340540"/>
              <a:ext cx="1485010" cy="1485010"/>
            </a:xfrm>
            <a:prstGeom prst="ellipse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타원 18"/>
            <p:cNvSpPr/>
            <p:nvPr/>
          </p:nvSpPr>
          <p:spPr>
            <a:xfrm>
              <a:off x="4569225" y="1850210"/>
              <a:ext cx="1485010" cy="1485010"/>
            </a:xfrm>
            <a:prstGeom prst="ellipse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타원 25"/>
            <p:cNvSpPr/>
            <p:nvPr/>
          </p:nvSpPr>
          <p:spPr>
            <a:xfrm>
              <a:off x="4569225" y="3355686"/>
              <a:ext cx="1485010" cy="1485010"/>
            </a:xfrm>
            <a:prstGeom prst="ellipse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3" name="타원 32"/>
            <p:cNvSpPr/>
            <p:nvPr/>
          </p:nvSpPr>
          <p:spPr>
            <a:xfrm>
              <a:off x="4569225" y="4867854"/>
              <a:ext cx="1485010" cy="1485010"/>
            </a:xfrm>
            <a:prstGeom prst="ellipse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6" name="그룹 35"/>
          <p:cNvGrpSpPr/>
          <p:nvPr/>
        </p:nvGrpSpPr>
        <p:grpSpPr>
          <a:xfrm>
            <a:off x="7308304" y="340540"/>
            <a:ext cx="1485010" cy="6012324"/>
            <a:chOff x="7539244" y="340540"/>
            <a:chExt cx="1485010" cy="6012324"/>
          </a:xfrm>
        </p:grpSpPr>
        <p:sp>
          <p:nvSpPr>
            <p:cNvPr id="13" name="타원 12"/>
            <p:cNvSpPr/>
            <p:nvPr/>
          </p:nvSpPr>
          <p:spPr>
            <a:xfrm>
              <a:off x="7539244" y="340540"/>
              <a:ext cx="1485010" cy="1485010"/>
            </a:xfrm>
            <a:prstGeom prst="ellipse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타원 20"/>
            <p:cNvSpPr/>
            <p:nvPr/>
          </p:nvSpPr>
          <p:spPr>
            <a:xfrm>
              <a:off x="7539244" y="1850210"/>
              <a:ext cx="1485010" cy="1485010"/>
            </a:xfrm>
            <a:prstGeom prst="ellipse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8" name="타원 27"/>
            <p:cNvSpPr/>
            <p:nvPr/>
          </p:nvSpPr>
          <p:spPr>
            <a:xfrm>
              <a:off x="7539244" y="3355686"/>
              <a:ext cx="1485010" cy="1485010"/>
            </a:xfrm>
            <a:prstGeom prst="ellipse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5" name="타원 34"/>
            <p:cNvSpPr/>
            <p:nvPr/>
          </p:nvSpPr>
          <p:spPr>
            <a:xfrm>
              <a:off x="7539244" y="4867854"/>
              <a:ext cx="1485010" cy="1485010"/>
            </a:xfrm>
            <a:prstGeom prst="ellipse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743" y="404678"/>
            <a:ext cx="1372336" cy="1454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6" name="Picture 1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5585" y="362555"/>
            <a:ext cx="1574031" cy="14794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40" name="Picture 1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7946" y="234185"/>
            <a:ext cx="1741693" cy="17416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54869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52248" y="18156"/>
            <a:ext cx="9144000" cy="7078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800"/>
              </a:spcBef>
            </a:pPr>
            <a:r>
              <a:rPr lang="ko-KR" altLang="en-US" sz="2800" b="1" dirty="0">
                <a:solidFill>
                  <a:srgbClr val="FFFF00"/>
                </a:solidFill>
                <a:latin typeface="나눔명조 ExtraBold" pitchFamily="18" charset="-127"/>
                <a:ea typeface="나눔명조 ExtraBold" pitchFamily="18" charset="-127"/>
              </a:rPr>
              <a:t>만남</a:t>
            </a:r>
            <a:r>
              <a:rPr lang="ko-KR" altLang="en-US" dirty="0">
                <a:solidFill>
                  <a:prstClr val="white"/>
                </a:solidFill>
                <a:latin typeface="나눔명조 ExtraBold" pitchFamily="18" charset="-127"/>
                <a:ea typeface="나눔명조 ExtraBold" pitchFamily="18" charset="-127"/>
              </a:rPr>
              <a:t>이 그 사람의 인생을 결정하는 경우가 많다</a:t>
            </a:r>
            <a:r>
              <a:rPr lang="en-US" altLang="ko-KR" dirty="0">
                <a:solidFill>
                  <a:prstClr val="white"/>
                </a:solidFill>
                <a:latin typeface="나눔명조 ExtraBold" pitchFamily="18" charset="-127"/>
                <a:ea typeface="나눔명조 ExtraBold" pitchFamily="18" charset="-127"/>
              </a:rPr>
              <a:t>.</a:t>
            </a:r>
          </a:p>
          <a:p>
            <a:pPr>
              <a:spcBef>
                <a:spcPts val="1800"/>
              </a:spcBef>
            </a:pPr>
            <a:r>
              <a:rPr lang="ko-KR" altLang="en-US" sz="1600" dirty="0">
                <a:solidFill>
                  <a:prstClr val="white"/>
                </a:solidFill>
                <a:latin typeface="나눔명조 ExtraBold" pitchFamily="18" charset="-127"/>
                <a:ea typeface="나눔명조 ExtraBold" pitchFamily="18" charset="-127"/>
              </a:rPr>
              <a:t>동네 </a:t>
            </a:r>
            <a:r>
              <a:rPr lang="ko-KR" altLang="en-US" sz="1600" dirty="0" err="1">
                <a:solidFill>
                  <a:prstClr val="white"/>
                </a:solidFill>
                <a:latin typeface="나눔명조 ExtraBold" pitchFamily="18" charset="-127"/>
                <a:ea typeface="나눔명조 ExtraBold" pitchFamily="18" charset="-127"/>
              </a:rPr>
              <a:t>개장수에</a:t>
            </a:r>
            <a:r>
              <a:rPr lang="ko-KR" altLang="en-US" sz="1600" dirty="0">
                <a:solidFill>
                  <a:prstClr val="white"/>
                </a:solidFill>
                <a:latin typeface="나눔명조 ExtraBold" pitchFamily="18" charset="-127"/>
                <a:ea typeface="나눔명조 ExtraBold" pitchFamily="18" charset="-127"/>
              </a:rPr>
              <a:t> 지나지 않았던 </a:t>
            </a:r>
            <a:r>
              <a:rPr lang="ko-KR" altLang="en-US" sz="1600" dirty="0" err="1">
                <a:solidFill>
                  <a:prstClr val="white"/>
                </a:solidFill>
                <a:latin typeface="나눔명조 ExtraBold" pitchFamily="18" charset="-127"/>
                <a:ea typeface="나눔명조 ExtraBold" pitchFamily="18" charset="-127"/>
              </a:rPr>
              <a:t>번쾌는</a:t>
            </a:r>
            <a:r>
              <a:rPr lang="ko-KR" altLang="en-US" sz="1600" dirty="0">
                <a:solidFill>
                  <a:prstClr val="white"/>
                </a:solidFill>
                <a:latin typeface="나눔명조 ExtraBold" pitchFamily="18" charset="-127"/>
                <a:ea typeface="나눔명조 ExtraBold" pitchFamily="18" charset="-127"/>
              </a:rPr>
              <a:t> 유방을 만나 제후의 반열에 올랐고</a:t>
            </a:r>
            <a:r>
              <a:rPr lang="en-US" altLang="ko-KR" sz="1600" dirty="0">
                <a:solidFill>
                  <a:prstClr val="white"/>
                </a:solidFill>
                <a:latin typeface="나눔명조 ExtraBold" pitchFamily="18" charset="-127"/>
                <a:ea typeface="나눔명조 ExtraBold" pitchFamily="18" charset="-127"/>
              </a:rPr>
              <a:t>,   </a:t>
            </a:r>
          </a:p>
          <a:p>
            <a:pPr>
              <a:spcBef>
                <a:spcPts val="1800"/>
              </a:spcBef>
            </a:pPr>
            <a:r>
              <a:rPr lang="ko-KR" altLang="en-US" sz="1600" dirty="0">
                <a:solidFill>
                  <a:prstClr val="white"/>
                </a:solidFill>
                <a:latin typeface="나눔명조 ExtraBold" pitchFamily="18" charset="-127"/>
                <a:ea typeface="나눔명조 ExtraBold" pitchFamily="18" charset="-127"/>
              </a:rPr>
              <a:t>날건달 유방 역시 하급 관리인 소화와 서생 한신을 만남으로써 천하의 주인이 됐다</a:t>
            </a:r>
            <a:r>
              <a:rPr lang="en-US" altLang="ko-KR" sz="1600" dirty="0">
                <a:solidFill>
                  <a:prstClr val="white"/>
                </a:solidFill>
                <a:latin typeface="나눔명조 ExtraBold" pitchFamily="18" charset="-127"/>
                <a:ea typeface="나눔명조 ExtraBold" pitchFamily="18" charset="-127"/>
              </a:rPr>
              <a:t>.   </a:t>
            </a:r>
          </a:p>
          <a:p>
            <a:pPr>
              <a:spcBef>
                <a:spcPts val="1800"/>
              </a:spcBef>
            </a:pPr>
            <a:r>
              <a:rPr lang="ko-KR" altLang="en-US" sz="1600" dirty="0">
                <a:solidFill>
                  <a:prstClr val="white"/>
                </a:solidFill>
                <a:latin typeface="나눔명조 ExtraBold" pitchFamily="18" charset="-127"/>
                <a:ea typeface="나눔명조 ExtraBold" pitchFamily="18" charset="-127"/>
              </a:rPr>
              <a:t>발명왕 에디슨은 </a:t>
            </a:r>
            <a:r>
              <a:rPr lang="ko-KR" altLang="en-US" sz="1600" dirty="0" err="1">
                <a:solidFill>
                  <a:prstClr val="white"/>
                </a:solidFill>
                <a:latin typeface="나눔명조 ExtraBold" pitchFamily="18" charset="-127"/>
                <a:ea typeface="나눔명조 ExtraBold" pitchFamily="18" charset="-127"/>
              </a:rPr>
              <a:t>자동차왕</a:t>
            </a:r>
            <a:r>
              <a:rPr lang="ko-KR" altLang="en-US" sz="1600" dirty="0">
                <a:solidFill>
                  <a:prstClr val="white"/>
                </a:solidFill>
                <a:latin typeface="나눔명조 ExtraBold" pitchFamily="18" charset="-127"/>
                <a:ea typeface="나눔명조 ExtraBold" pitchFamily="18" charset="-127"/>
              </a:rPr>
              <a:t> 포드의 격려에 힘을 얻었고</a:t>
            </a:r>
            <a:r>
              <a:rPr lang="en-US" altLang="ko-KR" sz="1600" dirty="0">
                <a:solidFill>
                  <a:prstClr val="white"/>
                </a:solidFill>
                <a:latin typeface="나눔명조 ExtraBold" pitchFamily="18" charset="-127"/>
                <a:ea typeface="나눔명조 ExtraBold" pitchFamily="18" charset="-127"/>
              </a:rPr>
              <a:t>,   </a:t>
            </a:r>
          </a:p>
          <a:p>
            <a:pPr>
              <a:spcBef>
                <a:spcPts val="1800"/>
              </a:spcBef>
            </a:pPr>
            <a:r>
              <a:rPr lang="ko-KR" altLang="en-US" sz="1600" dirty="0">
                <a:solidFill>
                  <a:prstClr val="white"/>
                </a:solidFill>
                <a:latin typeface="나눔명조 ExtraBold" pitchFamily="18" charset="-127"/>
                <a:ea typeface="나눔명조 ExtraBold" pitchFamily="18" charset="-127"/>
              </a:rPr>
              <a:t>카메론은 </a:t>
            </a:r>
            <a:r>
              <a:rPr lang="ko-KR" altLang="en-US" sz="1600" dirty="0" err="1">
                <a:solidFill>
                  <a:prstClr val="white"/>
                </a:solidFill>
                <a:latin typeface="나눔명조 ExtraBold" pitchFamily="18" charset="-127"/>
                <a:ea typeface="나눔명조 ExtraBold" pitchFamily="18" charset="-127"/>
              </a:rPr>
              <a:t>헐리우드의</a:t>
            </a:r>
            <a:r>
              <a:rPr lang="ko-KR" altLang="en-US" sz="1600" dirty="0">
                <a:solidFill>
                  <a:prstClr val="white"/>
                </a:solidFill>
                <a:latin typeface="나눔명조 ExtraBold" pitchFamily="18" charset="-127"/>
                <a:ea typeface="나눔명조 ExtraBold" pitchFamily="18" charset="-127"/>
              </a:rPr>
              <a:t> 여성 제작자 게일 앤 </a:t>
            </a:r>
            <a:r>
              <a:rPr lang="ko-KR" altLang="en-US" sz="1600" dirty="0" err="1">
                <a:solidFill>
                  <a:prstClr val="white"/>
                </a:solidFill>
                <a:latin typeface="나눔명조 ExtraBold" pitchFamily="18" charset="-127"/>
                <a:ea typeface="나눔명조 ExtraBold" pitchFamily="18" charset="-127"/>
              </a:rPr>
              <a:t>허드와</a:t>
            </a:r>
            <a:r>
              <a:rPr lang="ko-KR" altLang="en-US" sz="1600" dirty="0">
                <a:solidFill>
                  <a:prstClr val="white"/>
                </a:solidFill>
                <a:latin typeface="나눔명조 ExtraBold" pitchFamily="18" charset="-127"/>
                <a:ea typeface="나눔명조 ExtraBold" pitchFamily="18" charset="-127"/>
              </a:rPr>
              <a:t> 단 </a:t>
            </a:r>
            <a:r>
              <a:rPr lang="en-US" altLang="ko-KR" sz="1600" dirty="0">
                <a:solidFill>
                  <a:prstClr val="white"/>
                </a:solidFill>
                <a:latin typeface="나눔명조 ExtraBold" pitchFamily="18" charset="-127"/>
                <a:ea typeface="나눔명조 ExtraBold" pitchFamily="18" charset="-127"/>
              </a:rPr>
              <a:t>5</a:t>
            </a:r>
            <a:r>
              <a:rPr lang="ko-KR" altLang="en-US" sz="1600" dirty="0">
                <a:solidFill>
                  <a:prstClr val="white"/>
                </a:solidFill>
                <a:latin typeface="나눔명조 ExtraBold" pitchFamily="18" charset="-127"/>
                <a:ea typeface="나눔명조 ExtraBold" pitchFamily="18" charset="-127"/>
              </a:rPr>
              <a:t>분간 만남의 시간으로 세기적인 감독이 될 수 있었다</a:t>
            </a:r>
            <a:r>
              <a:rPr lang="en-US" altLang="ko-KR" sz="1600" dirty="0">
                <a:solidFill>
                  <a:prstClr val="white"/>
                </a:solidFill>
                <a:latin typeface="나눔명조 ExtraBold" pitchFamily="18" charset="-127"/>
                <a:ea typeface="나눔명조 ExtraBold" pitchFamily="18" charset="-127"/>
              </a:rPr>
              <a:t>. </a:t>
            </a:r>
          </a:p>
          <a:p>
            <a:pPr>
              <a:spcBef>
                <a:spcPts val="1800"/>
              </a:spcBef>
            </a:pPr>
            <a:r>
              <a:rPr lang="ko-KR" altLang="en-US" sz="1600" dirty="0" err="1">
                <a:solidFill>
                  <a:prstClr val="white"/>
                </a:solidFill>
                <a:latin typeface="나눔명조 ExtraBold" pitchFamily="18" charset="-127"/>
                <a:ea typeface="나눔명조 ExtraBold" pitchFamily="18" charset="-127"/>
              </a:rPr>
              <a:t>정채봉</a:t>
            </a:r>
            <a:r>
              <a:rPr lang="ko-KR" altLang="en-US" sz="1600" dirty="0">
                <a:solidFill>
                  <a:prstClr val="white"/>
                </a:solidFill>
                <a:latin typeface="나눔명조 ExtraBold" pitchFamily="18" charset="-127"/>
                <a:ea typeface="나눔명조 ExtraBold" pitchFamily="18" charset="-127"/>
              </a:rPr>
              <a:t> 씨의 저서 </a:t>
            </a:r>
            <a:r>
              <a:rPr lang="en-US" altLang="ko-KR" sz="1600" dirty="0">
                <a:solidFill>
                  <a:prstClr val="white"/>
                </a:solidFill>
                <a:latin typeface="나눔명조 ExtraBold" pitchFamily="18" charset="-127"/>
                <a:ea typeface="나눔명조 ExtraBold" pitchFamily="18" charset="-127"/>
              </a:rPr>
              <a:t>&lt;</a:t>
            </a:r>
            <a:r>
              <a:rPr lang="ko-KR" altLang="en-US" sz="1600" dirty="0">
                <a:solidFill>
                  <a:prstClr val="white"/>
                </a:solidFill>
                <a:latin typeface="나눔명조 ExtraBold" pitchFamily="18" charset="-127"/>
                <a:ea typeface="나눔명조 ExtraBold" pitchFamily="18" charset="-127"/>
              </a:rPr>
              <a:t>처음의 마음으로 돌아가라</a:t>
            </a:r>
            <a:r>
              <a:rPr lang="en-US" altLang="ko-KR" sz="1600" dirty="0">
                <a:solidFill>
                  <a:prstClr val="white"/>
                </a:solidFill>
                <a:latin typeface="나눔명조 ExtraBold" pitchFamily="18" charset="-127"/>
                <a:ea typeface="나눔명조 ExtraBold" pitchFamily="18" charset="-127"/>
              </a:rPr>
              <a:t>&gt;</a:t>
            </a:r>
            <a:r>
              <a:rPr lang="ko-KR" altLang="en-US" sz="1600" dirty="0">
                <a:solidFill>
                  <a:prstClr val="white"/>
                </a:solidFill>
                <a:latin typeface="나눔명조 ExtraBold" pitchFamily="18" charset="-127"/>
                <a:ea typeface="나눔명조 ExtraBold" pitchFamily="18" charset="-127"/>
              </a:rPr>
              <a:t>에서 처럼 지금 우리의 만남이 향기 나는 만남이 되기를</a:t>
            </a:r>
            <a:r>
              <a:rPr lang="en-US" altLang="ko-KR" sz="1600" dirty="0">
                <a:solidFill>
                  <a:prstClr val="white"/>
                </a:solidFill>
                <a:latin typeface="나눔명조 ExtraBold" pitchFamily="18" charset="-127"/>
                <a:ea typeface="나눔명조 ExtraBold" pitchFamily="18" charset="-127"/>
              </a:rPr>
              <a:t>..</a:t>
            </a:r>
          </a:p>
          <a:p>
            <a:pPr marL="285750" indent="-285750">
              <a:spcBef>
                <a:spcPts val="1800"/>
              </a:spcBef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white"/>
                </a:solidFill>
                <a:latin typeface="나눔명조 ExtraBold" pitchFamily="18" charset="-127"/>
                <a:ea typeface="나눔명조 ExtraBold" pitchFamily="18" charset="-127"/>
              </a:rPr>
              <a:t>가장 잘못된 만남은 생선과 같은 만남이다</a:t>
            </a:r>
            <a:r>
              <a:rPr lang="en-US" altLang="ko-KR" sz="1600" dirty="0">
                <a:solidFill>
                  <a:prstClr val="white"/>
                </a:solidFill>
                <a:latin typeface="나눔명조 ExtraBold" pitchFamily="18" charset="-127"/>
                <a:ea typeface="나눔명조 ExtraBold" pitchFamily="18" charset="-127"/>
              </a:rPr>
              <a:t>.   </a:t>
            </a:r>
            <a:r>
              <a:rPr lang="ko-KR" altLang="en-US" sz="1600" dirty="0">
                <a:solidFill>
                  <a:prstClr val="white"/>
                </a:solidFill>
                <a:latin typeface="나눔명조 ExtraBold" pitchFamily="18" charset="-127"/>
                <a:ea typeface="나눔명조 ExtraBold" pitchFamily="18" charset="-127"/>
              </a:rPr>
              <a:t>만날 수록 비린내가 묻어오니까</a:t>
            </a:r>
            <a:r>
              <a:rPr lang="en-US" altLang="ko-KR" sz="1600" dirty="0">
                <a:solidFill>
                  <a:prstClr val="white"/>
                </a:solidFill>
                <a:latin typeface="나눔명조 ExtraBold" pitchFamily="18" charset="-127"/>
                <a:ea typeface="나눔명조 ExtraBold" pitchFamily="18" charset="-127"/>
              </a:rPr>
              <a:t>.</a:t>
            </a:r>
          </a:p>
          <a:p>
            <a:pPr marL="285750" indent="-285750">
              <a:spcBef>
                <a:spcPts val="1800"/>
              </a:spcBef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white"/>
                </a:solidFill>
                <a:latin typeface="나눔명조 ExtraBold" pitchFamily="18" charset="-127"/>
                <a:ea typeface="나눔명조 ExtraBold" pitchFamily="18" charset="-127"/>
              </a:rPr>
              <a:t>가장 조심해야 할 만남은 꽃송이 같은 만남이다</a:t>
            </a:r>
            <a:r>
              <a:rPr lang="en-US" altLang="ko-KR" sz="1600" dirty="0">
                <a:solidFill>
                  <a:prstClr val="white"/>
                </a:solidFill>
                <a:latin typeface="나눔명조 ExtraBold" pitchFamily="18" charset="-127"/>
                <a:ea typeface="나눔명조 ExtraBold" pitchFamily="18" charset="-127"/>
              </a:rPr>
              <a:t>.   </a:t>
            </a:r>
            <a:r>
              <a:rPr lang="ko-KR" altLang="en-US" sz="1600" dirty="0">
                <a:solidFill>
                  <a:prstClr val="white"/>
                </a:solidFill>
                <a:latin typeface="나눔명조 ExtraBold" pitchFamily="18" charset="-127"/>
                <a:ea typeface="나눔명조 ExtraBold" pitchFamily="18" charset="-127"/>
              </a:rPr>
              <a:t>피어있을 때 환호하다가 시들면 버리니까</a:t>
            </a:r>
            <a:r>
              <a:rPr lang="en-US" altLang="ko-KR" sz="1600" dirty="0">
                <a:solidFill>
                  <a:prstClr val="white"/>
                </a:solidFill>
                <a:latin typeface="나눔명조 ExtraBold" pitchFamily="18" charset="-127"/>
                <a:ea typeface="나눔명조 ExtraBold" pitchFamily="18" charset="-127"/>
              </a:rPr>
              <a:t>.</a:t>
            </a:r>
          </a:p>
          <a:p>
            <a:pPr marL="285750" indent="-285750">
              <a:spcBef>
                <a:spcPts val="1800"/>
              </a:spcBef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white"/>
                </a:solidFill>
                <a:latin typeface="나눔명조 ExtraBold" pitchFamily="18" charset="-127"/>
                <a:ea typeface="나눔명조 ExtraBold" pitchFamily="18" charset="-127"/>
              </a:rPr>
              <a:t>가장 비천한 만남은 건전지와 같은 만남이다</a:t>
            </a:r>
            <a:r>
              <a:rPr lang="en-US" altLang="ko-KR" sz="1600" dirty="0">
                <a:solidFill>
                  <a:prstClr val="white"/>
                </a:solidFill>
                <a:latin typeface="나눔명조 ExtraBold" pitchFamily="18" charset="-127"/>
                <a:ea typeface="나눔명조 ExtraBold" pitchFamily="18" charset="-127"/>
              </a:rPr>
              <a:t>.    </a:t>
            </a:r>
            <a:r>
              <a:rPr lang="ko-KR" altLang="en-US" sz="1600" dirty="0">
                <a:solidFill>
                  <a:prstClr val="white"/>
                </a:solidFill>
                <a:latin typeface="나눔명조 ExtraBold" pitchFamily="18" charset="-127"/>
                <a:ea typeface="나눔명조 ExtraBold" pitchFamily="18" charset="-127"/>
              </a:rPr>
              <a:t>힘이 있을 때는 간수하고</a:t>
            </a:r>
            <a:r>
              <a:rPr lang="en-US" altLang="ko-KR" sz="1600" dirty="0">
                <a:solidFill>
                  <a:prstClr val="white"/>
                </a:solidFill>
                <a:latin typeface="나눔명조 ExtraBold" pitchFamily="18" charset="-127"/>
                <a:ea typeface="나눔명조 ExtraBold" pitchFamily="18" charset="-127"/>
              </a:rPr>
              <a:t>, </a:t>
            </a:r>
            <a:r>
              <a:rPr lang="ko-KR" altLang="en-US" sz="1600" dirty="0">
                <a:solidFill>
                  <a:prstClr val="white"/>
                </a:solidFill>
                <a:latin typeface="나눔명조 ExtraBold" pitchFamily="18" charset="-127"/>
                <a:ea typeface="나눔명조 ExtraBold" pitchFamily="18" charset="-127"/>
              </a:rPr>
              <a:t>힘이 다하면 버리니깐</a:t>
            </a:r>
            <a:r>
              <a:rPr lang="en-US" altLang="ko-KR" sz="1600" dirty="0">
                <a:solidFill>
                  <a:prstClr val="white"/>
                </a:solidFill>
                <a:latin typeface="나눔명조 ExtraBold" pitchFamily="18" charset="-127"/>
                <a:ea typeface="나눔명조 ExtraBold" pitchFamily="18" charset="-127"/>
              </a:rPr>
              <a:t>.</a:t>
            </a:r>
          </a:p>
          <a:p>
            <a:pPr marL="285750" indent="-285750">
              <a:spcBef>
                <a:spcPts val="1800"/>
              </a:spcBef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white"/>
                </a:solidFill>
                <a:latin typeface="나눔명조 ExtraBold" pitchFamily="18" charset="-127"/>
                <a:ea typeface="나눔명조 ExtraBold" pitchFamily="18" charset="-127"/>
              </a:rPr>
              <a:t>가장 시간이 아까운 만남은 지우개 같은 만남이다</a:t>
            </a:r>
            <a:r>
              <a:rPr lang="en-US" altLang="ko-KR" sz="1600" dirty="0">
                <a:solidFill>
                  <a:prstClr val="white"/>
                </a:solidFill>
                <a:latin typeface="나눔명조 ExtraBold" pitchFamily="18" charset="-127"/>
                <a:ea typeface="나눔명조 ExtraBold" pitchFamily="18" charset="-127"/>
              </a:rPr>
              <a:t>.   </a:t>
            </a:r>
            <a:r>
              <a:rPr lang="ko-KR" altLang="en-US" sz="1600" dirty="0" err="1">
                <a:solidFill>
                  <a:prstClr val="white"/>
                </a:solidFill>
                <a:latin typeface="나눔명조 ExtraBold" pitchFamily="18" charset="-127"/>
                <a:ea typeface="나눔명조 ExtraBold" pitchFamily="18" charset="-127"/>
              </a:rPr>
              <a:t>금방의</a:t>
            </a:r>
            <a:r>
              <a:rPr lang="ko-KR" altLang="en-US" sz="1600" dirty="0">
                <a:solidFill>
                  <a:prstClr val="white"/>
                </a:solidFill>
                <a:latin typeface="나눔명조 ExtraBold" pitchFamily="18" charset="-127"/>
                <a:ea typeface="나눔명조 ExtraBold" pitchFamily="18" charset="-127"/>
              </a:rPr>
              <a:t> 만남이 순식간에 지워져 버리니깐</a:t>
            </a:r>
            <a:r>
              <a:rPr lang="en-US" altLang="ko-KR" sz="1600" dirty="0">
                <a:solidFill>
                  <a:prstClr val="white"/>
                </a:solidFill>
                <a:latin typeface="나눔명조 ExtraBold" pitchFamily="18" charset="-127"/>
                <a:ea typeface="나눔명조 ExtraBold" pitchFamily="18" charset="-127"/>
              </a:rPr>
              <a:t>.</a:t>
            </a:r>
          </a:p>
          <a:p>
            <a:pPr marL="285750" indent="-285750">
              <a:spcBef>
                <a:spcPts val="1800"/>
              </a:spcBef>
              <a:buFont typeface="Wingdings" panose="05000000000000000000" pitchFamily="2" charset="2"/>
              <a:buChar char="ü"/>
            </a:pPr>
            <a:r>
              <a:rPr lang="ko-KR" altLang="en-US" sz="2000" dirty="0">
                <a:solidFill>
                  <a:srgbClr val="FFFF00"/>
                </a:solidFill>
                <a:latin typeface="나눔명조 ExtraBold" pitchFamily="18" charset="-127"/>
                <a:ea typeface="나눔명조 ExtraBold" pitchFamily="18" charset="-127"/>
              </a:rPr>
              <a:t>가장 아름다운 만남</a:t>
            </a:r>
            <a:r>
              <a:rPr lang="ko-KR" altLang="en-US" sz="2000" dirty="0">
                <a:solidFill>
                  <a:prstClr val="white"/>
                </a:solidFill>
                <a:latin typeface="나눔명조 ExtraBold" pitchFamily="18" charset="-127"/>
                <a:ea typeface="나눔명조 ExtraBold" pitchFamily="18" charset="-127"/>
              </a:rPr>
              <a:t>은 손수건 같은 만남이다</a:t>
            </a:r>
            <a:r>
              <a:rPr lang="en-US" altLang="ko-KR" sz="2000" dirty="0">
                <a:solidFill>
                  <a:prstClr val="white"/>
                </a:solidFill>
                <a:latin typeface="나눔명조 ExtraBold" pitchFamily="18" charset="-127"/>
                <a:ea typeface="나눔명조 ExtraBold" pitchFamily="18" charset="-127"/>
              </a:rPr>
              <a:t>.</a:t>
            </a:r>
            <a:br>
              <a:rPr lang="en-US" altLang="ko-KR" sz="2000" dirty="0">
                <a:solidFill>
                  <a:prstClr val="white"/>
                </a:solidFill>
                <a:latin typeface="나눔명조 ExtraBold" pitchFamily="18" charset="-127"/>
                <a:ea typeface="나눔명조 ExtraBold" pitchFamily="18" charset="-127"/>
              </a:rPr>
            </a:br>
            <a:r>
              <a:rPr lang="ko-KR" altLang="en-US" sz="2000" dirty="0">
                <a:solidFill>
                  <a:prstClr val="white"/>
                </a:solidFill>
                <a:latin typeface="나눔명조 ExtraBold" pitchFamily="18" charset="-127"/>
                <a:ea typeface="나눔명조 ExtraBold" pitchFamily="18" charset="-127"/>
              </a:rPr>
              <a:t>힘이 들 때는 땀을 닦아 주고</a:t>
            </a:r>
            <a:r>
              <a:rPr lang="en-US" altLang="ko-KR" sz="2000" dirty="0">
                <a:solidFill>
                  <a:prstClr val="white"/>
                </a:solidFill>
                <a:latin typeface="나눔명조 ExtraBold" pitchFamily="18" charset="-127"/>
                <a:ea typeface="나눔명조 ExtraBold" pitchFamily="18" charset="-127"/>
              </a:rPr>
              <a:t>, </a:t>
            </a:r>
            <a:r>
              <a:rPr lang="ko-KR" altLang="en-US" sz="2000" dirty="0">
                <a:solidFill>
                  <a:prstClr val="white"/>
                </a:solidFill>
                <a:latin typeface="나눔명조 ExtraBold" pitchFamily="18" charset="-127"/>
                <a:ea typeface="나눔명조 ExtraBold" pitchFamily="18" charset="-127"/>
              </a:rPr>
              <a:t>슬플 때는 눈물을 닦아 주니깐</a:t>
            </a:r>
            <a:r>
              <a:rPr lang="en-US" altLang="ko-KR" sz="2000" dirty="0">
                <a:solidFill>
                  <a:prstClr val="white"/>
                </a:solidFill>
                <a:latin typeface="나눔명조 ExtraBold" pitchFamily="18" charset="-127"/>
                <a:ea typeface="나눔명조 ExtraBold" pitchFamily="18" charset="-127"/>
              </a:rPr>
              <a:t>..</a:t>
            </a:r>
            <a:r>
              <a:rPr lang="en-US" altLang="ko-KR" dirty="0">
                <a:solidFill>
                  <a:prstClr val="white"/>
                </a:solidFill>
                <a:latin typeface="나눔명조 ExtraBold" pitchFamily="18" charset="-127"/>
                <a:ea typeface="나눔명조 ExtraBold" pitchFamily="18" charset="-127"/>
              </a:rPr>
              <a:t/>
            </a:r>
            <a:br>
              <a:rPr lang="en-US" altLang="ko-KR" dirty="0">
                <a:solidFill>
                  <a:prstClr val="white"/>
                </a:solidFill>
                <a:latin typeface="나눔명조 ExtraBold" pitchFamily="18" charset="-127"/>
                <a:ea typeface="나눔명조 ExtraBold" pitchFamily="18" charset="-127"/>
              </a:rPr>
            </a:br>
            <a:r>
              <a:rPr lang="en-US" altLang="ko-KR" sz="1600" dirty="0">
                <a:solidFill>
                  <a:prstClr val="white"/>
                </a:solidFill>
                <a:latin typeface="나눔명조 ExtraBold" pitchFamily="18" charset="-127"/>
                <a:ea typeface="나눔명조 ExtraBold" pitchFamily="18" charset="-127"/>
              </a:rPr>
              <a:t/>
            </a:r>
            <a:br>
              <a:rPr lang="en-US" altLang="ko-KR" sz="1600" dirty="0">
                <a:solidFill>
                  <a:prstClr val="white"/>
                </a:solidFill>
                <a:latin typeface="나눔명조 ExtraBold" pitchFamily="18" charset="-127"/>
                <a:ea typeface="나눔명조 ExtraBold" pitchFamily="18" charset="-127"/>
              </a:rPr>
            </a:br>
            <a:r>
              <a:rPr lang="en-US" altLang="ko-KR" dirty="0">
                <a:solidFill>
                  <a:srgbClr val="FFFF00"/>
                </a:solidFill>
                <a:latin typeface="나눔명조 ExtraBold" pitchFamily="18" charset="-127"/>
                <a:ea typeface="나눔명조 ExtraBold" pitchFamily="18" charset="-127"/>
              </a:rPr>
              <a:t>                                  </a:t>
            </a:r>
            <a:r>
              <a:rPr lang="en-US" altLang="ko-KR" sz="2800" dirty="0">
                <a:solidFill>
                  <a:srgbClr val="FFFF00"/>
                </a:solidFill>
                <a:latin typeface="나눔명조 ExtraBold" pitchFamily="18" charset="-127"/>
                <a:ea typeface="나눔명조 ExtraBold" pitchFamily="18" charset="-127"/>
              </a:rPr>
              <a:t>“</a:t>
            </a:r>
            <a:r>
              <a:rPr lang="ko-KR" altLang="en-US" sz="2800" dirty="0">
                <a:solidFill>
                  <a:srgbClr val="FFFF00"/>
                </a:solidFill>
                <a:latin typeface="나눔명조 ExtraBold" pitchFamily="18" charset="-127"/>
                <a:ea typeface="나눔명조 ExtraBold" pitchFamily="18" charset="-127"/>
              </a:rPr>
              <a:t>나에게 만남이란</a:t>
            </a:r>
            <a:r>
              <a:rPr lang="en-US" altLang="ko-KR" sz="2800" dirty="0">
                <a:solidFill>
                  <a:srgbClr val="FFFF00"/>
                </a:solidFill>
                <a:latin typeface="나눔명조 ExtraBold" pitchFamily="18" charset="-127"/>
                <a:ea typeface="나눔명조 ExtraBold" pitchFamily="18" charset="-127"/>
              </a:rPr>
              <a:t>?”</a:t>
            </a:r>
            <a:endParaRPr lang="en-US" altLang="ko-KR" dirty="0">
              <a:solidFill>
                <a:srgbClr val="FFFF00"/>
              </a:solidFill>
              <a:latin typeface="나눔명조 ExtraBold" pitchFamily="18" charset="-127"/>
              <a:ea typeface="나눔명조 ExtraBold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876256" y="67389"/>
            <a:ext cx="19442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 sz="2800" i="1" spc="-150">
                <a:solidFill>
                  <a:srgbClr val="FFFF00"/>
                </a:solidFill>
                <a:effectLst>
                  <a:glow rad="152400">
                    <a:schemeClr val="tx1"/>
                  </a:glow>
                </a:effectLst>
                <a:latin typeface="나눔고딕 ExtraBold" pitchFamily="50" charset="-127"/>
                <a:ea typeface="나눔고딕 ExtraBold" pitchFamily="50" charset="-127"/>
              </a:defRPr>
            </a:lvl1pPr>
          </a:lstStyle>
          <a:p>
            <a:pPr algn="ctr"/>
            <a:r>
              <a:rPr lang="ko-KR" altLang="en-US" sz="6000" dirty="0">
                <a:effectLst>
                  <a:glow rad="152400">
                    <a:prstClr val="black"/>
                  </a:glow>
                </a:effectLst>
                <a:latin typeface="나눔명조 ExtraBold" pitchFamily="18" charset="-127"/>
                <a:ea typeface="나눔명조 ExtraBold" pitchFamily="18" charset="-127"/>
              </a:rPr>
              <a:t>만 남</a:t>
            </a:r>
          </a:p>
        </p:txBody>
      </p:sp>
    </p:spTree>
    <p:extLst>
      <p:ext uri="{BB962C8B-B14F-4D97-AF65-F5344CB8AC3E}">
        <p14:creationId xmlns:p14="http://schemas.microsoft.com/office/powerpoint/2010/main" val="3072984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2"/>
          <p:cNvPicPr>
            <a:picLocks noChangeAspect="1" noChangeArrowheads="1"/>
          </p:cNvPicPr>
          <p:nvPr/>
        </p:nvPicPr>
        <p:blipFill>
          <a:blip r:embed="rId2" cstate="print"/>
          <a:srcRect l="65362" t="7560" r="9047" b="33960"/>
          <a:stretch>
            <a:fillRect/>
          </a:stretch>
        </p:blipFill>
        <p:spPr bwMode="auto">
          <a:xfrm>
            <a:off x="251520" y="188078"/>
            <a:ext cx="8672018" cy="6336704"/>
          </a:xfrm>
          <a:prstGeom prst="roundRect">
            <a:avLst>
              <a:gd name="adj" fmla="val 3326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" name="제목 1"/>
          <p:cNvSpPr txBox="1">
            <a:spLocks/>
          </p:cNvSpPr>
          <p:nvPr/>
        </p:nvSpPr>
        <p:spPr>
          <a:xfrm>
            <a:off x="0" y="2492896"/>
            <a:ext cx="9144000" cy="1152128"/>
          </a:xfrm>
          <a:prstGeom prst="rect">
            <a:avLst/>
          </a:prstGeom>
          <a:noFill/>
          <a:ln w="3175" cap="flat" cmpd="sng" algn="ctr">
            <a:noFill/>
            <a:prstDash val="solid"/>
          </a:ln>
          <a:effectLst>
            <a:outerShdw blurRad="38100" dist="38100" dir="2700000" algn="tl">
              <a:srgbClr val="000000">
                <a:alpha val="43137"/>
              </a:srgbClr>
            </a:outerShdw>
          </a:effectLst>
        </p:spPr>
        <p:txBody>
          <a:bodyPr vert="horz" lIns="91440" tIns="45720" rIns="91440" bIns="45720" rtlCol="0" anchor="ctr">
            <a:noAutofit/>
          </a:bodyPr>
          <a:lstStyle/>
          <a:p>
            <a:pPr algn="ctr">
              <a:lnSpc>
                <a:spcPct val="150000"/>
              </a:lnSpc>
              <a:spcBef>
                <a:spcPct val="0"/>
              </a:spcBef>
              <a:defRPr/>
            </a:pPr>
            <a:r>
              <a:rPr lang="ko-KR" altLang="en-US" sz="66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57B17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ahoma"/>
                <a:ea typeface="HY견고딕"/>
              </a:rPr>
              <a:t>질 보다 양</a:t>
            </a:r>
            <a:endParaRPr lang="en-US" altLang="ko-KR" sz="66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57B17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Tahoma"/>
              <a:ea typeface="HY견고딕"/>
            </a:endParaRPr>
          </a:p>
          <a:p>
            <a:pPr algn="ctr">
              <a:lnSpc>
                <a:spcPct val="150000"/>
              </a:lnSpc>
              <a:spcBef>
                <a:spcPct val="0"/>
              </a:spcBef>
              <a:defRPr/>
            </a:pPr>
            <a:r>
              <a:rPr lang="ko-KR" altLang="en-US" sz="66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57B17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ahoma"/>
                <a:ea typeface="HY견고딕"/>
              </a:rPr>
              <a:t>아이디어 </a:t>
            </a:r>
            <a:r>
              <a:rPr lang="ko-KR" altLang="en-US" sz="6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57B17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ahoma"/>
                <a:ea typeface="HY견고딕"/>
              </a:rPr>
              <a:t>편승</a:t>
            </a:r>
            <a:endParaRPr lang="en-US" altLang="ko-KR" sz="660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57B17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Tahoma"/>
              <a:ea typeface="HY견고딕"/>
            </a:endParaRPr>
          </a:p>
          <a:p>
            <a:pPr algn="ctr">
              <a:spcBef>
                <a:spcPct val="0"/>
              </a:spcBef>
              <a:defRPr/>
            </a:pPr>
            <a:r>
              <a:rPr lang="en-US" altLang="ko-KR" sz="6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57B17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ahoma"/>
                <a:ea typeface="HY견고딕"/>
              </a:rPr>
              <a:t>(</a:t>
            </a:r>
            <a:r>
              <a:rPr lang="ko-KR" altLang="en-US" sz="6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57B17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ahoma"/>
                <a:ea typeface="HY견고딕"/>
              </a:rPr>
              <a:t>결합 개선</a:t>
            </a:r>
            <a:r>
              <a:rPr lang="en-US" altLang="ko-KR" sz="6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57B17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ahoma"/>
                <a:ea typeface="HY견고딕"/>
              </a:rPr>
              <a:t>)</a:t>
            </a:r>
            <a:endParaRPr lang="ko-KR" altLang="en-US" sz="66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57B17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Tahoma"/>
              <a:ea typeface="HY견고딕"/>
            </a:endParaRPr>
          </a:p>
        </p:txBody>
      </p:sp>
    </p:spTree>
    <p:extLst>
      <p:ext uri="{BB962C8B-B14F-4D97-AF65-F5344CB8AC3E}">
        <p14:creationId xmlns:p14="http://schemas.microsoft.com/office/powerpoint/2010/main" val="4145767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72723" y="764704"/>
            <a:ext cx="8225329" cy="1938992"/>
          </a:xfrm>
          <a:prstGeom prst="rect">
            <a:avLst/>
          </a:prstGeom>
          <a:noFill/>
        </p:spPr>
        <p:txBody>
          <a:bodyPr wrap="none" rtlCol="0" anchor="ctr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>
              <a:lnSpc>
                <a:spcPct val="150000"/>
              </a:lnSpc>
            </a:pPr>
            <a:r>
              <a:rPr lang="en-US" altLang="ko-KR" sz="8000" b="1" spc="50" dirty="0">
                <a:ln w="11430"/>
                <a:gradFill>
                  <a:gsLst>
                    <a:gs pos="25000">
                      <a:srgbClr val="F5821F">
                        <a:satMod val="155000"/>
                      </a:srgbClr>
                    </a:gs>
                    <a:gs pos="100000">
                      <a:srgbClr val="F5821F">
                        <a:shade val="45000"/>
                        <a:satMod val="165000"/>
                      </a:srgb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1 + 3 + 5 = 148</a:t>
            </a:r>
            <a:endParaRPr lang="ko-KR" altLang="en-US" sz="8000" b="1" spc="50" dirty="0">
              <a:ln w="11430"/>
              <a:gradFill>
                <a:gsLst>
                  <a:gs pos="25000">
                    <a:srgbClr val="F5821F">
                      <a:satMod val="155000"/>
                    </a:srgbClr>
                  </a:gs>
                  <a:gs pos="100000">
                    <a:srgbClr val="F5821F">
                      <a:shade val="45000"/>
                      <a:satMod val="165000"/>
                    </a:srgb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15" name="직사각형 14"/>
          <p:cNvSpPr/>
          <p:nvPr/>
        </p:nvSpPr>
        <p:spPr>
          <a:xfrm rot="2110172">
            <a:off x="1750834" y="1326740"/>
            <a:ext cx="126544" cy="57075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467544" y="2996957"/>
            <a:ext cx="8229600" cy="1152525"/>
          </a:xfrm>
        </p:spPr>
        <p:txBody>
          <a:bodyPr>
            <a:noAutofit/>
          </a:bodyPr>
          <a:lstStyle/>
          <a:p>
            <a:pPr algn="ctr"/>
            <a:r>
              <a:rPr lang="ko-KR" altLang="en-US" sz="9600" dirty="0">
                <a:solidFill>
                  <a:srgbClr val="FFFF00"/>
                </a:solidFill>
                <a:effectLst>
                  <a:glow rad="152400">
                    <a:prstClr val="black"/>
                  </a:glow>
                </a:effectLst>
                <a:latin typeface="나눔고딕 ExtraBold" pitchFamily="50" charset="-127"/>
                <a:ea typeface="나눔고딕 ExtraBold" pitchFamily="50" charset="-127"/>
                <a:cs typeface="+mn-cs"/>
              </a:rPr>
              <a:t>자 유 분 방</a:t>
            </a:r>
          </a:p>
        </p:txBody>
      </p:sp>
    </p:spTree>
    <p:extLst>
      <p:ext uri="{BB962C8B-B14F-4D97-AF65-F5344CB8AC3E}">
        <p14:creationId xmlns:p14="http://schemas.microsoft.com/office/powerpoint/2010/main" val="2585509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9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4" name="표 6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2983186"/>
              </p:ext>
            </p:extLst>
          </p:nvPr>
        </p:nvGraphicFramePr>
        <p:xfrm>
          <a:off x="208540" y="5240650"/>
          <a:ext cx="8667626" cy="1564164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44191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484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423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i="0" kern="1200" dirty="0">
                          <a:solidFill>
                            <a:srgbClr val="FFFF00"/>
                          </a:solidFill>
                          <a:effectLst>
                            <a:glow rad="152400">
                              <a:schemeClr val="tx1"/>
                            </a:glow>
                          </a:effectLst>
                          <a:latin typeface="나눔고딕 ExtraBold" pitchFamily="50" charset="-127"/>
                          <a:ea typeface="나눔고딕 ExtraBold" pitchFamily="50" charset="-127"/>
                          <a:cs typeface="+mn-cs"/>
                        </a:rPr>
                        <a:t>확산적 사고 </a:t>
                      </a:r>
                      <a:r>
                        <a:rPr lang="en-US" altLang="ko-KR" sz="1800" i="0" kern="1200" dirty="0">
                          <a:solidFill>
                            <a:srgbClr val="FFFF00"/>
                          </a:solidFill>
                          <a:effectLst>
                            <a:glow rad="152400">
                              <a:schemeClr val="tx1"/>
                            </a:glow>
                          </a:effectLst>
                          <a:latin typeface="나눔고딕 ExtraBold" pitchFamily="50" charset="-127"/>
                          <a:ea typeface="나눔고딕 ExtraBold" pitchFamily="50" charset="-127"/>
                          <a:cs typeface="+mn-cs"/>
                        </a:rPr>
                        <a:t>(Divergent Thinking)</a:t>
                      </a:r>
                      <a:endParaRPr lang="ko-KR" altLang="en-US" sz="2000" i="0" kern="1200" dirty="0">
                        <a:solidFill>
                          <a:srgbClr val="FFFF00"/>
                        </a:solidFill>
                        <a:effectLst>
                          <a:glow rad="152400">
                            <a:schemeClr val="tx1"/>
                          </a:glow>
                        </a:effectLst>
                        <a:latin typeface="나눔고딕 ExtraBold" pitchFamily="50" charset="-127"/>
                        <a:ea typeface="나눔고딕 ExtraBold" pitchFamily="50" charset="-127"/>
                        <a:cs typeface="+mn-cs"/>
                      </a:endParaRPr>
                    </a:p>
                  </a:txBody>
                  <a:tcPr marL="65301" marR="65301" marT="47171" marB="471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400" b="1" i="0" kern="1200" dirty="0">
                          <a:solidFill>
                            <a:srgbClr val="FFFF00"/>
                          </a:solidFill>
                          <a:effectLst>
                            <a:glow rad="152400">
                              <a:schemeClr val="tx1"/>
                            </a:glow>
                          </a:effectLst>
                          <a:latin typeface="나눔고딕 ExtraBold" pitchFamily="50" charset="-127"/>
                          <a:ea typeface="나눔고딕 ExtraBold" pitchFamily="50" charset="-127"/>
                          <a:cs typeface="+mn-cs"/>
                        </a:rPr>
                        <a:t>수렴적 사고</a:t>
                      </a:r>
                      <a:r>
                        <a:rPr lang="ko-KR" altLang="en-US" sz="2000" b="1" i="0" kern="1200" dirty="0">
                          <a:solidFill>
                            <a:srgbClr val="FFFF00"/>
                          </a:solidFill>
                          <a:effectLst>
                            <a:glow rad="152400">
                              <a:schemeClr val="tx1"/>
                            </a:glow>
                          </a:effectLst>
                          <a:latin typeface="나눔고딕 ExtraBold" pitchFamily="50" charset="-127"/>
                          <a:ea typeface="나눔고딕 ExtraBold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800" b="1" i="0" kern="1200" dirty="0">
                          <a:solidFill>
                            <a:srgbClr val="FFFF00"/>
                          </a:solidFill>
                          <a:effectLst>
                            <a:glow rad="152400">
                              <a:schemeClr val="tx1"/>
                            </a:glow>
                          </a:effectLst>
                          <a:latin typeface="나눔고딕 ExtraBold" pitchFamily="50" charset="-127"/>
                          <a:ea typeface="나눔고딕 ExtraBold" pitchFamily="50" charset="-127"/>
                          <a:cs typeface="+mn-cs"/>
                        </a:rPr>
                        <a:t>(Convergent Thinking)</a:t>
                      </a:r>
                      <a:endParaRPr lang="ko-KR" altLang="en-US" sz="2000" b="1" i="0" kern="1200" dirty="0">
                        <a:solidFill>
                          <a:srgbClr val="FFFF00"/>
                        </a:solidFill>
                        <a:effectLst>
                          <a:glow rad="152400">
                            <a:schemeClr val="tx1"/>
                          </a:glow>
                        </a:effectLst>
                        <a:latin typeface="나눔고딕 ExtraBold" pitchFamily="50" charset="-127"/>
                        <a:ea typeface="나눔고딕 ExtraBold" pitchFamily="50" charset="-127"/>
                        <a:cs typeface="+mn-cs"/>
                      </a:endParaRPr>
                    </a:p>
                  </a:txBody>
                  <a:tcPr marL="65301" marR="65301" marT="47171" marB="471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2118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kumimoji="0" lang="ko-KR" altLang="en-US" sz="1800" b="0" dirty="0" err="1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브레인스토밍</a:t>
                      </a:r>
                      <a:r>
                        <a:rPr kumimoji="0" lang="ko-KR" altLang="en-US" sz="1800" b="0" dirty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   </a:t>
                      </a:r>
                      <a:r>
                        <a:rPr kumimoji="0" lang="en-US" altLang="ko-KR" sz="1800" b="0" dirty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SCAMPER</a:t>
                      </a:r>
                      <a:endParaRPr kumimoji="0" lang="ko-KR" altLang="en-US" sz="1800" b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kumimoji="0" lang="ko-KR" altLang="en-US" sz="1800" b="0" dirty="0" err="1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마인드매핑</a:t>
                      </a:r>
                      <a:r>
                        <a:rPr kumimoji="0" lang="ko-KR" altLang="en-US" sz="1800" b="0" dirty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  </a:t>
                      </a:r>
                      <a:r>
                        <a:rPr kumimoji="0" lang="ko-KR" altLang="en-US" sz="1800" b="0" dirty="0" err="1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브레인라이팅스토밍</a:t>
                      </a:r>
                      <a:endParaRPr kumimoji="0" lang="ko-KR" altLang="en-US" sz="1800" b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65301" marR="65301" marT="47171" marB="471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800" b="1" dirty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성공영역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 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의사결정 </a:t>
                      </a:r>
                      <a:r>
                        <a:rPr lang="ko-KR" altLang="en-US" sz="1800" b="0" dirty="0" err="1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그리드</a:t>
                      </a:r>
                      <a:endParaRPr lang="en-US" altLang="ko-KR" sz="1800" b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800" b="0" dirty="0" err="1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스코어링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기법   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P.M.I</a:t>
                      </a:r>
                    </a:p>
                  </a:txBody>
                  <a:tcPr marL="65301" marR="65301" marT="47171" marB="471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5" name="직사각형 64"/>
          <p:cNvSpPr/>
          <p:nvPr/>
        </p:nvSpPr>
        <p:spPr bwMode="auto">
          <a:xfrm>
            <a:off x="3202991" y="1492836"/>
            <a:ext cx="327710" cy="471778"/>
          </a:xfrm>
          <a:prstGeom prst="rect">
            <a:avLst/>
          </a:prstGeom>
          <a:gradFill flip="none" rotWithShape="1">
            <a:gsLst>
              <a:gs pos="0">
                <a:srgbClr val="0099CC">
                  <a:lumMod val="75000"/>
                  <a:tint val="66000"/>
                  <a:satMod val="160000"/>
                </a:srgbClr>
              </a:gs>
              <a:gs pos="50000">
                <a:srgbClr val="0099CC">
                  <a:lumMod val="75000"/>
                  <a:tint val="44500"/>
                  <a:satMod val="160000"/>
                </a:srgbClr>
              </a:gs>
              <a:gs pos="100000">
                <a:srgbClr val="0099CC">
                  <a:lumMod val="75000"/>
                  <a:tint val="23500"/>
                  <a:satMod val="160000"/>
                </a:srgbClr>
              </a:gs>
            </a:gsLst>
            <a:lin ang="13500000" scaled="1"/>
            <a:tileRect/>
          </a:gradFill>
          <a:ln w="28575" cap="flat" cmpd="sng" algn="ctr">
            <a:solidFill>
              <a:srgbClr val="00B0F0"/>
            </a:solidFill>
            <a:prstDash val="solid"/>
          </a:ln>
          <a:effectLst>
            <a:glow rad="101600">
              <a:srgbClr val="0099CC">
                <a:satMod val="175000"/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 latinLnBrk="0">
              <a:defRPr/>
            </a:pPr>
            <a:endParaRPr lang="ko-KR" altLang="en-US" sz="2800" kern="0">
              <a:solidFill>
                <a:prstClr val="white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66" name="직사각형 65"/>
          <p:cNvSpPr/>
          <p:nvPr/>
        </p:nvSpPr>
        <p:spPr bwMode="auto">
          <a:xfrm>
            <a:off x="3202991" y="2342037"/>
            <a:ext cx="327710" cy="471778"/>
          </a:xfrm>
          <a:prstGeom prst="rect">
            <a:avLst/>
          </a:prstGeom>
          <a:gradFill flip="none" rotWithShape="1">
            <a:gsLst>
              <a:gs pos="0">
                <a:srgbClr val="0099CC">
                  <a:lumMod val="75000"/>
                  <a:tint val="66000"/>
                  <a:satMod val="160000"/>
                </a:srgbClr>
              </a:gs>
              <a:gs pos="50000">
                <a:srgbClr val="0099CC">
                  <a:lumMod val="75000"/>
                  <a:tint val="44500"/>
                  <a:satMod val="160000"/>
                </a:srgbClr>
              </a:gs>
              <a:gs pos="100000">
                <a:srgbClr val="0099CC">
                  <a:lumMod val="75000"/>
                  <a:tint val="23500"/>
                  <a:satMod val="160000"/>
                </a:srgbClr>
              </a:gs>
            </a:gsLst>
            <a:lin ang="13500000" scaled="1"/>
            <a:tileRect/>
          </a:gradFill>
          <a:ln w="28575" cap="flat" cmpd="sng" algn="ctr">
            <a:solidFill>
              <a:srgbClr val="00B0F0"/>
            </a:solidFill>
            <a:prstDash val="solid"/>
          </a:ln>
          <a:effectLst>
            <a:glow rad="101600">
              <a:srgbClr val="0099CC">
                <a:satMod val="175000"/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 latinLnBrk="0">
              <a:defRPr/>
            </a:pPr>
            <a:endParaRPr lang="ko-KR" altLang="en-US" sz="2800" kern="0">
              <a:solidFill>
                <a:prstClr val="white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68" name="직사각형 67"/>
          <p:cNvSpPr/>
          <p:nvPr/>
        </p:nvSpPr>
        <p:spPr bwMode="auto">
          <a:xfrm>
            <a:off x="3202991" y="3191238"/>
            <a:ext cx="327710" cy="471778"/>
          </a:xfrm>
          <a:prstGeom prst="rect">
            <a:avLst/>
          </a:prstGeom>
          <a:gradFill flip="none" rotWithShape="1">
            <a:gsLst>
              <a:gs pos="0">
                <a:srgbClr val="0099CC">
                  <a:lumMod val="75000"/>
                  <a:tint val="66000"/>
                  <a:satMod val="160000"/>
                </a:srgbClr>
              </a:gs>
              <a:gs pos="50000">
                <a:srgbClr val="0099CC">
                  <a:lumMod val="75000"/>
                  <a:tint val="44500"/>
                  <a:satMod val="160000"/>
                </a:srgbClr>
              </a:gs>
              <a:gs pos="100000">
                <a:srgbClr val="0099CC">
                  <a:lumMod val="75000"/>
                  <a:tint val="23500"/>
                  <a:satMod val="160000"/>
                </a:srgbClr>
              </a:gs>
            </a:gsLst>
            <a:lin ang="13500000" scaled="1"/>
            <a:tileRect/>
          </a:gradFill>
          <a:ln w="28575" cap="flat" cmpd="sng" algn="ctr">
            <a:solidFill>
              <a:srgbClr val="00B0F0"/>
            </a:solidFill>
            <a:prstDash val="solid"/>
          </a:ln>
          <a:effectLst>
            <a:glow rad="101600">
              <a:srgbClr val="0099CC">
                <a:satMod val="175000"/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 latinLnBrk="0">
              <a:defRPr/>
            </a:pPr>
            <a:endParaRPr lang="ko-KR" altLang="en-US" sz="2800" kern="0">
              <a:solidFill>
                <a:prstClr val="white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69" name="직사각형 68"/>
          <p:cNvSpPr/>
          <p:nvPr/>
        </p:nvSpPr>
        <p:spPr bwMode="auto">
          <a:xfrm>
            <a:off x="3202991" y="4040440"/>
            <a:ext cx="327710" cy="471778"/>
          </a:xfrm>
          <a:prstGeom prst="rect">
            <a:avLst/>
          </a:prstGeom>
          <a:gradFill flip="none" rotWithShape="1">
            <a:gsLst>
              <a:gs pos="0">
                <a:srgbClr val="0099CC">
                  <a:lumMod val="75000"/>
                  <a:tint val="66000"/>
                  <a:satMod val="160000"/>
                </a:srgbClr>
              </a:gs>
              <a:gs pos="50000">
                <a:srgbClr val="0099CC">
                  <a:lumMod val="75000"/>
                  <a:tint val="44500"/>
                  <a:satMod val="160000"/>
                </a:srgbClr>
              </a:gs>
              <a:gs pos="100000">
                <a:srgbClr val="0099CC">
                  <a:lumMod val="75000"/>
                  <a:tint val="23500"/>
                  <a:satMod val="160000"/>
                </a:srgbClr>
              </a:gs>
            </a:gsLst>
            <a:lin ang="13500000" scaled="1"/>
            <a:tileRect/>
          </a:gradFill>
          <a:ln w="28575" cap="flat" cmpd="sng" algn="ctr">
            <a:solidFill>
              <a:srgbClr val="00B0F0"/>
            </a:solidFill>
            <a:prstDash val="solid"/>
          </a:ln>
          <a:effectLst>
            <a:glow rad="101600">
              <a:srgbClr val="0099CC">
                <a:satMod val="175000"/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 latinLnBrk="0">
              <a:defRPr/>
            </a:pPr>
            <a:endParaRPr lang="ko-KR" altLang="en-US" sz="2800" kern="0">
              <a:solidFill>
                <a:prstClr val="white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70" name="직사각형 69"/>
          <p:cNvSpPr/>
          <p:nvPr/>
        </p:nvSpPr>
        <p:spPr bwMode="auto">
          <a:xfrm>
            <a:off x="2383715" y="2097348"/>
            <a:ext cx="327710" cy="471778"/>
          </a:xfrm>
          <a:prstGeom prst="rect">
            <a:avLst/>
          </a:prstGeom>
          <a:gradFill flip="none" rotWithShape="1">
            <a:gsLst>
              <a:gs pos="0">
                <a:srgbClr val="0099CC">
                  <a:lumMod val="75000"/>
                  <a:tint val="66000"/>
                  <a:satMod val="160000"/>
                </a:srgbClr>
              </a:gs>
              <a:gs pos="50000">
                <a:srgbClr val="0099CC">
                  <a:lumMod val="75000"/>
                  <a:tint val="44500"/>
                  <a:satMod val="160000"/>
                </a:srgbClr>
              </a:gs>
              <a:gs pos="100000">
                <a:srgbClr val="0099CC">
                  <a:lumMod val="75000"/>
                  <a:tint val="23500"/>
                  <a:satMod val="160000"/>
                </a:srgbClr>
              </a:gs>
            </a:gsLst>
            <a:lin ang="13500000" scaled="1"/>
            <a:tileRect/>
          </a:gradFill>
          <a:ln w="28575" cap="flat" cmpd="sng" algn="ctr">
            <a:solidFill>
              <a:srgbClr val="00B0F0"/>
            </a:solidFill>
            <a:prstDash val="solid"/>
          </a:ln>
          <a:effectLst>
            <a:glow rad="101600">
              <a:srgbClr val="0099CC">
                <a:satMod val="175000"/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 latinLnBrk="0">
              <a:defRPr/>
            </a:pPr>
            <a:endParaRPr lang="ko-KR" altLang="en-US" sz="2800" kern="0">
              <a:solidFill>
                <a:prstClr val="white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71" name="직사각형 70"/>
          <p:cNvSpPr/>
          <p:nvPr/>
        </p:nvSpPr>
        <p:spPr bwMode="auto">
          <a:xfrm>
            <a:off x="2383715" y="2843312"/>
            <a:ext cx="327710" cy="471778"/>
          </a:xfrm>
          <a:prstGeom prst="rect">
            <a:avLst/>
          </a:prstGeom>
          <a:gradFill flip="none" rotWithShape="1">
            <a:gsLst>
              <a:gs pos="0">
                <a:srgbClr val="0099CC">
                  <a:lumMod val="75000"/>
                  <a:tint val="66000"/>
                  <a:satMod val="160000"/>
                </a:srgbClr>
              </a:gs>
              <a:gs pos="50000">
                <a:srgbClr val="0099CC">
                  <a:lumMod val="75000"/>
                  <a:tint val="44500"/>
                  <a:satMod val="160000"/>
                </a:srgbClr>
              </a:gs>
              <a:gs pos="100000">
                <a:srgbClr val="0099CC">
                  <a:lumMod val="75000"/>
                  <a:tint val="23500"/>
                  <a:satMod val="160000"/>
                </a:srgbClr>
              </a:gs>
            </a:gsLst>
            <a:lin ang="13500000" scaled="1"/>
            <a:tileRect/>
          </a:gradFill>
          <a:ln w="28575" cap="flat" cmpd="sng" algn="ctr">
            <a:solidFill>
              <a:srgbClr val="00B0F0"/>
            </a:solidFill>
            <a:prstDash val="solid"/>
          </a:ln>
          <a:effectLst>
            <a:glow rad="101600">
              <a:srgbClr val="0099CC">
                <a:satMod val="175000"/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 latinLnBrk="0">
              <a:defRPr/>
            </a:pPr>
            <a:endParaRPr lang="ko-KR" altLang="en-US" sz="2800" kern="0">
              <a:solidFill>
                <a:prstClr val="white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72" name="직사각형 71"/>
          <p:cNvSpPr/>
          <p:nvPr/>
        </p:nvSpPr>
        <p:spPr bwMode="auto">
          <a:xfrm>
            <a:off x="2383715" y="3545032"/>
            <a:ext cx="327710" cy="471778"/>
          </a:xfrm>
          <a:prstGeom prst="rect">
            <a:avLst/>
          </a:prstGeom>
          <a:gradFill flip="none" rotWithShape="1">
            <a:gsLst>
              <a:gs pos="0">
                <a:srgbClr val="0099CC">
                  <a:lumMod val="75000"/>
                  <a:tint val="66000"/>
                  <a:satMod val="160000"/>
                </a:srgbClr>
              </a:gs>
              <a:gs pos="50000">
                <a:srgbClr val="0099CC">
                  <a:lumMod val="75000"/>
                  <a:tint val="44500"/>
                  <a:satMod val="160000"/>
                </a:srgbClr>
              </a:gs>
              <a:gs pos="100000">
                <a:srgbClr val="0099CC">
                  <a:lumMod val="75000"/>
                  <a:tint val="23500"/>
                  <a:satMod val="160000"/>
                </a:srgbClr>
              </a:gs>
            </a:gsLst>
            <a:lin ang="13500000" scaled="1"/>
            <a:tileRect/>
          </a:gradFill>
          <a:ln w="28575" cap="flat" cmpd="sng" algn="ctr">
            <a:solidFill>
              <a:srgbClr val="00B0F0"/>
            </a:solidFill>
            <a:prstDash val="solid"/>
          </a:ln>
          <a:effectLst>
            <a:glow rad="101600">
              <a:srgbClr val="0099CC">
                <a:satMod val="175000"/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 latinLnBrk="0">
              <a:defRPr/>
            </a:pPr>
            <a:endParaRPr lang="ko-KR" altLang="en-US" sz="2800" kern="0">
              <a:solidFill>
                <a:prstClr val="white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73" name="직사각형 72"/>
          <p:cNvSpPr/>
          <p:nvPr/>
        </p:nvSpPr>
        <p:spPr bwMode="auto">
          <a:xfrm>
            <a:off x="4026635" y="993745"/>
            <a:ext cx="327710" cy="471778"/>
          </a:xfrm>
          <a:prstGeom prst="rect">
            <a:avLst/>
          </a:prstGeom>
          <a:gradFill flip="none" rotWithShape="1">
            <a:gsLst>
              <a:gs pos="0">
                <a:srgbClr val="0099CC">
                  <a:lumMod val="75000"/>
                  <a:tint val="66000"/>
                  <a:satMod val="160000"/>
                </a:srgbClr>
              </a:gs>
              <a:gs pos="50000">
                <a:srgbClr val="0099CC">
                  <a:lumMod val="75000"/>
                  <a:tint val="44500"/>
                  <a:satMod val="160000"/>
                </a:srgbClr>
              </a:gs>
              <a:gs pos="100000">
                <a:srgbClr val="0099CC">
                  <a:lumMod val="75000"/>
                  <a:tint val="23500"/>
                  <a:satMod val="160000"/>
                </a:srgbClr>
              </a:gs>
            </a:gsLst>
            <a:lin ang="13500000" scaled="1"/>
            <a:tileRect/>
          </a:gradFill>
          <a:ln w="28575" cap="flat" cmpd="sng" algn="ctr">
            <a:solidFill>
              <a:srgbClr val="00B0F0"/>
            </a:solidFill>
            <a:prstDash val="solid"/>
          </a:ln>
          <a:effectLst>
            <a:glow rad="101600">
              <a:srgbClr val="0099CC">
                <a:satMod val="175000"/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 latinLnBrk="0">
              <a:defRPr/>
            </a:pPr>
            <a:endParaRPr lang="ko-KR" altLang="en-US" sz="2800" kern="0">
              <a:solidFill>
                <a:prstClr val="white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74" name="직사각형 73"/>
          <p:cNvSpPr/>
          <p:nvPr/>
        </p:nvSpPr>
        <p:spPr bwMode="auto">
          <a:xfrm>
            <a:off x="4026635" y="1911490"/>
            <a:ext cx="327710" cy="471778"/>
          </a:xfrm>
          <a:prstGeom prst="rect">
            <a:avLst/>
          </a:prstGeom>
          <a:gradFill flip="none" rotWithShape="1">
            <a:gsLst>
              <a:gs pos="0">
                <a:srgbClr val="0099CC">
                  <a:lumMod val="75000"/>
                  <a:tint val="66000"/>
                  <a:satMod val="160000"/>
                </a:srgbClr>
              </a:gs>
              <a:gs pos="50000">
                <a:srgbClr val="0099CC">
                  <a:lumMod val="75000"/>
                  <a:tint val="44500"/>
                  <a:satMod val="160000"/>
                </a:srgbClr>
              </a:gs>
              <a:gs pos="100000">
                <a:srgbClr val="0099CC">
                  <a:lumMod val="75000"/>
                  <a:tint val="23500"/>
                  <a:satMod val="160000"/>
                </a:srgbClr>
              </a:gs>
            </a:gsLst>
            <a:lin ang="13500000" scaled="1"/>
            <a:tileRect/>
          </a:gradFill>
          <a:ln w="28575" cap="flat" cmpd="sng" algn="ctr">
            <a:solidFill>
              <a:srgbClr val="00B0F0"/>
            </a:solidFill>
            <a:prstDash val="solid"/>
          </a:ln>
          <a:effectLst>
            <a:glow rad="101600">
              <a:srgbClr val="0099CC">
                <a:satMod val="175000"/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 latinLnBrk="0">
              <a:defRPr/>
            </a:pPr>
            <a:endParaRPr lang="ko-KR" altLang="en-US" sz="2800" kern="0">
              <a:solidFill>
                <a:prstClr val="white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75" name="직사각형 74"/>
          <p:cNvSpPr/>
          <p:nvPr/>
        </p:nvSpPr>
        <p:spPr bwMode="auto">
          <a:xfrm>
            <a:off x="4026635" y="2804935"/>
            <a:ext cx="327710" cy="471778"/>
          </a:xfrm>
          <a:prstGeom prst="rect">
            <a:avLst/>
          </a:prstGeom>
          <a:gradFill flip="none" rotWithShape="1">
            <a:gsLst>
              <a:gs pos="0">
                <a:srgbClr val="0099CC">
                  <a:lumMod val="75000"/>
                  <a:tint val="66000"/>
                  <a:satMod val="160000"/>
                </a:srgbClr>
              </a:gs>
              <a:gs pos="50000">
                <a:srgbClr val="0099CC">
                  <a:lumMod val="75000"/>
                  <a:tint val="44500"/>
                  <a:satMod val="160000"/>
                </a:srgbClr>
              </a:gs>
              <a:gs pos="100000">
                <a:srgbClr val="0099CC">
                  <a:lumMod val="75000"/>
                  <a:tint val="23500"/>
                  <a:satMod val="160000"/>
                </a:srgbClr>
              </a:gs>
            </a:gsLst>
            <a:lin ang="13500000" scaled="1"/>
            <a:tileRect/>
          </a:gradFill>
          <a:ln w="28575" cap="flat" cmpd="sng" algn="ctr">
            <a:solidFill>
              <a:srgbClr val="00B0F0"/>
            </a:solidFill>
            <a:prstDash val="solid"/>
          </a:ln>
          <a:effectLst>
            <a:glow rad="101600">
              <a:srgbClr val="0099CC">
                <a:satMod val="175000"/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 latinLnBrk="0">
              <a:defRPr/>
            </a:pPr>
            <a:endParaRPr lang="ko-KR" altLang="en-US" sz="2800" kern="0">
              <a:solidFill>
                <a:prstClr val="white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76" name="직사각형 75"/>
          <p:cNvSpPr/>
          <p:nvPr/>
        </p:nvSpPr>
        <p:spPr bwMode="auto">
          <a:xfrm>
            <a:off x="4026635" y="3698381"/>
            <a:ext cx="327710" cy="471778"/>
          </a:xfrm>
          <a:prstGeom prst="rect">
            <a:avLst/>
          </a:prstGeom>
          <a:gradFill flip="none" rotWithShape="1">
            <a:gsLst>
              <a:gs pos="0">
                <a:srgbClr val="0099CC">
                  <a:lumMod val="75000"/>
                  <a:tint val="66000"/>
                  <a:satMod val="160000"/>
                </a:srgbClr>
              </a:gs>
              <a:gs pos="50000">
                <a:srgbClr val="0099CC">
                  <a:lumMod val="75000"/>
                  <a:tint val="44500"/>
                  <a:satMod val="160000"/>
                </a:srgbClr>
              </a:gs>
              <a:gs pos="100000">
                <a:srgbClr val="0099CC">
                  <a:lumMod val="75000"/>
                  <a:tint val="23500"/>
                  <a:satMod val="160000"/>
                </a:srgbClr>
              </a:gs>
            </a:gsLst>
            <a:lin ang="13500000" scaled="1"/>
            <a:tileRect/>
          </a:gradFill>
          <a:ln w="28575" cap="flat" cmpd="sng" algn="ctr">
            <a:solidFill>
              <a:srgbClr val="00B0F0"/>
            </a:solidFill>
            <a:prstDash val="solid"/>
          </a:ln>
          <a:effectLst>
            <a:glow rad="101600">
              <a:srgbClr val="0099CC">
                <a:satMod val="175000"/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 latinLnBrk="0">
              <a:defRPr/>
            </a:pPr>
            <a:endParaRPr lang="ko-KR" altLang="en-US" sz="2800" kern="0">
              <a:solidFill>
                <a:prstClr val="white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77" name="직사각형 76"/>
          <p:cNvSpPr/>
          <p:nvPr/>
        </p:nvSpPr>
        <p:spPr bwMode="auto">
          <a:xfrm>
            <a:off x="4026635" y="4606574"/>
            <a:ext cx="327710" cy="471778"/>
          </a:xfrm>
          <a:prstGeom prst="rect">
            <a:avLst/>
          </a:prstGeom>
          <a:gradFill flip="none" rotWithShape="1">
            <a:gsLst>
              <a:gs pos="0">
                <a:srgbClr val="0099CC">
                  <a:lumMod val="75000"/>
                  <a:tint val="66000"/>
                  <a:satMod val="160000"/>
                </a:srgbClr>
              </a:gs>
              <a:gs pos="50000">
                <a:srgbClr val="0099CC">
                  <a:lumMod val="75000"/>
                  <a:tint val="44500"/>
                  <a:satMod val="160000"/>
                </a:srgbClr>
              </a:gs>
              <a:gs pos="100000">
                <a:srgbClr val="0099CC">
                  <a:lumMod val="75000"/>
                  <a:tint val="23500"/>
                  <a:satMod val="160000"/>
                </a:srgbClr>
              </a:gs>
            </a:gsLst>
            <a:lin ang="13500000" scaled="1"/>
            <a:tileRect/>
          </a:gradFill>
          <a:ln w="28575" cap="flat" cmpd="sng" algn="ctr">
            <a:solidFill>
              <a:srgbClr val="00B0F0"/>
            </a:solidFill>
            <a:prstDash val="solid"/>
          </a:ln>
          <a:effectLst>
            <a:glow rad="101600">
              <a:srgbClr val="0099CC">
                <a:satMod val="175000"/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 latinLnBrk="0">
              <a:defRPr/>
            </a:pPr>
            <a:endParaRPr lang="ko-KR" altLang="en-US" sz="2800" kern="0">
              <a:solidFill>
                <a:prstClr val="white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78" name="직사각형 77"/>
          <p:cNvSpPr/>
          <p:nvPr/>
        </p:nvSpPr>
        <p:spPr bwMode="auto">
          <a:xfrm>
            <a:off x="4906535" y="1492836"/>
            <a:ext cx="327710" cy="471778"/>
          </a:xfrm>
          <a:prstGeom prst="rect">
            <a:avLst/>
          </a:prstGeom>
          <a:gradFill flip="none" rotWithShape="1">
            <a:gsLst>
              <a:gs pos="0">
                <a:srgbClr val="0099CC">
                  <a:lumMod val="75000"/>
                  <a:tint val="66000"/>
                  <a:satMod val="160000"/>
                </a:srgbClr>
              </a:gs>
              <a:gs pos="50000">
                <a:srgbClr val="0099CC">
                  <a:lumMod val="75000"/>
                  <a:tint val="44500"/>
                  <a:satMod val="160000"/>
                </a:srgbClr>
              </a:gs>
              <a:gs pos="100000">
                <a:srgbClr val="0099CC">
                  <a:lumMod val="75000"/>
                  <a:tint val="23500"/>
                  <a:satMod val="160000"/>
                </a:srgbClr>
              </a:gs>
            </a:gsLst>
            <a:lin ang="13500000" scaled="1"/>
            <a:tileRect/>
          </a:gradFill>
          <a:ln w="38100" cap="flat" cmpd="sng" algn="ctr">
            <a:solidFill>
              <a:schemeClr val="accent6">
                <a:lumMod val="75000"/>
              </a:schemeClr>
            </a:solidFill>
            <a:prstDash val="solid"/>
          </a:ln>
          <a:effectLst>
            <a:glow rad="101600">
              <a:srgbClr val="0099CC">
                <a:satMod val="175000"/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 latinLnBrk="0">
              <a:defRPr/>
            </a:pPr>
            <a:endParaRPr lang="ko-KR" altLang="en-US" sz="2800" kern="0">
              <a:solidFill>
                <a:prstClr val="white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79" name="직사각형 78"/>
          <p:cNvSpPr/>
          <p:nvPr/>
        </p:nvSpPr>
        <p:spPr bwMode="auto">
          <a:xfrm>
            <a:off x="4906535" y="2342037"/>
            <a:ext cx="327710" cy="471778"/>
          </a:xfrm>
          <a:prstGeom prst="rect">
            <a:avLst/>
          </a:prstGeom>
          <a:gradFill flip="none" rotWithShape="1">
            <a:gsLst>
              <a:gs pos="0">
                <a:srgbClr val="0099CC">
                  <a:lumMod val="75000"/>
                  <a:tint val="66000"/>
                  <a:satMod val="160000"/>
                </a:srgbClr>
              </a:gs>
              <a:gs pos="50000">
                <a:srgbClr val="0099CC">
                  <a:lumMod val="75000"/>
                  <a:tint val="44500"/>
                  <a:satMod val="160000"/>
                </a:srgbClr>
              </a:gs>
              <a:gs pos="100000">
                <a:srgbClr val="0099CC">
                  <a:lumMod val="75000"/>
                  <a:tint val="23500"/>
                  <a:satMod val="160000"/>
                </a:srgbClr>
              </a:gs>
            </a:gsLst>
            <a:lin ang="13500000" scaled="1"/>
            <a:tileRect/>
          </a:gradFill>
          <a:ln w="38100" cap="flat" cmpd="sng" algn="ctr">
            <a:solidFill>
              <a:schemeClr val="accent6">
                <a:lumMod val="75000"/>
              </a:schemeClr>
            </a:solidFill>
            <a:prstDash val="solid"/>
          </a:ln>
          <a:effectLst>
            <a:glow rad="101600">
              <a:srgbClr val="0099CC">
                <a:satMod val="175000"/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 latinLnBrk="0">
              <a:defRPr/>
            </a:pPr>
            <a:endParaRPr lang="ko-KR" altLang="en-US" sz="2800" kern="0">
              <a:solidFill>
                <a:prstClr val="white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80" name="직사각형 79"/>
          <p:cNvSpPr/>
          <p:nvPr/>
        </p:nvSpPr>
        <p:spPr bwMode="auto">
          <a:xfrm>
            <a:off x="4906535" y="3191238"/>
            <a:ext cx="327710" cy="471778"/>
          </a:xfrm>
          <a:prstGeom prst="rect">
            <a:avLst/>
          </a:prstGeom>
          <a:gradFill flip="none" rotWithShape="1">
            <a:gsLst>
              <a:gs pos="0">
                <a:srgbClr val="0099CC">
                  <a:lumMod val="75000"/>
                  <a:tint val="66000"/>
                  <a:satMod val="160000"/>
                </a:srgbClr>
              </a:gs>
              <a:gs pos="50000">
                <a:srgbClr val="0099CC">
                  <a:lumMod val="75000"/>
                  <a:tint val="44500"/>
                  <a:satMod val="160000"/>
                </a:srgbClr>
              </a:gs>
              <a:gs pos="100000">
                <a:srgbClr val="0099CC">
                  <a:lumMod val="75000"/>
                  <a:tint val="23500"/>
                  <a:satMod val="160000"/>
                </a:srgbClr>
              </a:gs>
            </a:gsLst>
            <a:lin ang="13500000" scaled="1"/>
            <a:tileRect/>
          </a:gradFill>
          <a:ln w="38100" cap="flat" cmpd="sng" algn="ctr">
            <a:solidFill>
              <a:schemeClr val="accent6">
                <a:lumMod val="75000"/>
              </a:schemeClr>
            </a:solidFill>
            <a:prstDash val="solid"/>
          </a:ln>
          <a:effectLst>
            <a:glow rad="101600">
              <a:srgbClr val="0099CC">
                <a:satMod val="175000"/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 latinLnBrk="0">
              <a:defRPr/>
            </a:pPr>
            <a:endParaRPr lang="ko-KR" altLang="en-US" sz="2800" kern="0">
              <a:solidFill>
                <a:prstClr val="white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81" name="직사각형 80"/>
          <p:cNvSpPr/>
          <p:nvPr/>
        </p:nvSpPr>
        <p:spPr bwMode="auto">
          <a:xfrm>
            <a:off x="4906535" y="4040440"/>
            <a:ext cx="327710" cy="471778"/>
          </a:xfrm>
          <a:prstGeom prst="rect">
            <a:avLst/>
          </a:prstGeom>
          <a:gradFill flip="none" rotWithShape="1">
            <a:gsLst>
              <a:gs pos="0">
                <a:srgbClr val="0099CC">
                  <a:lumMod val="75000"/>
                  <a:tint val="66000"/>
                  <a:satMod val="160000"/>
                </a:srgbClr>
              </a:gs>
              <a:gs pos="50000">
                <a:srgbClr val="0099CC">
                  <a:lumMod val="75000"/>
                  <a:tint val="44500"/>
                  <a:satMod val="160000"/>
                </a:srgbClr>
              </a:gs>
              <a:gs pos="100000">
                <a:srgbClr val="0099CC">
                  <a:lumMod val="75000"/>
                  <a:tint val="23500"/>
                  <a:satMod val="160000"/>
                </a:srgbClr>
              </a:gs>
            </a:gsLst>
            <a:lin ang="13500000" scaled="1"/>
            <a:tileRect/>
          </a:gradFill>
          <a:ln w="38100" cap="flat" cmpd="sng" algn="ctr">
            <a:solidFill>
              <a:schemeClr val="accent6">
                <a:lumMod val="75000"/>
              </a:schemeClr>
            </a:solidFill>
            <a:prstDash val="solid"/>
          </a:ln>
          <a:effectLst>
            <a:glow rad="101600">
              <a:srgbClr val="0099CC">
                <a:satMod val="175000"/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 latinLnBrk="0">
              <a:defRPr/>
            </a:pPr>
            <a:endParaRPr lang="ko-KR" altLang="en-US" sz="2800" kern="0">
              <a:solidFill>
                <a:prstClr val="white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82" name="직사각형 81"/>
          <p:cNvSpPr/>
          <p:nvPr/>
        </p:nvSpPr>
        <p:spPr bwMode="auto">
          <a:xfrm>
            <a:off x="5691935" y="1964615"/>
            <a:ext cx="327710" cy="471778"/>
          </a:xfrm>
          <a:prstGeom prst="rect">
            <a:avLst/>
          </a:prstGeom>
          <a:gradFill flip="none" rotWithShape="1">
            <a:gsLst>
              <a:gs pos="0">
                <a:srgbClr val="0099CC">
                  <a:lumMod val="75000"/>
                  <a:tint val="66000"/>
                  <a:satMod val="160000"/>
                </a:srgbClr>
              </a:gs>
              <a:gs pos="50000">
                <a:srgbClr val="0099CC">
                  <a:lumMod val="75000"/>
                  <a:tint val="44500"/>
                  <a:satMod val="160000"/>
                </a:srgbClr>
              </a:gs>
              <a:gs pos="100000">
                <a:srgbClr val="0099CC">
                  <a:lumMod val="75000"/>
                  <a:tint val="23500"/>
                  <a:satMod val="160000"/>
                </a:srgbClr>
              </a:gs>
            </a:gsLst>
            <a:lin ang="13500000" scaled="1"/>
            <a:tileRect/>
          </a:gradFill>
          <a:ln w="38100" cap="flat" cmpd="sng" algn="ctr">
            <a:solidFill>
              <a:schemeClr val="accent6">
                <a:lumMod val="75000"/>
              </a:schemeClr>
            </a:solidFill>
            <a:prstDash val="solid"/>
          </a:ln>
          <a:effectLst>
            <a:glow rad="101600">
              <a:srgbClr val="0099CC">
                <a:satMod val="175000"/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 latinLnBrk="0">
              <a:defRPr/>
            </a:pPr>
            <a:endParaRPr lang="ko-KR" altLang="en-US" sz="2800" kern="0">
              <a:solidFill>
                <a:prstClr val="white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83" name="직사각형 82"/>
          <p:cNvSpPr/>
          <p:nvPr/>
        </p:nvSpPr>
        <p:spPr bwMode="auto">
          <a:xfrm>
            <a:off x="5691935" y="2813816"/>
            <a:ext cx="327710" cy="471778"/>
          </a:xfrm>
          <a:prstGeom prst="rect">
            <a:avLst/>
          </a:prstGeom>
          <a:gradFill flip="none" rotWithShape="1">
            <a:gsLst>
              <a:gs pos="0">
                <a:srgbClr val="0099CC">
                  <a:lumMod val="75000"/>
                  <a:tint val="66000"/>
                  <a:satMod val="160000"/>
                </a:srgbClr>
              </a:gs>
              <a:gs pos="50000">
                <a:srgbClr val="0099CC">
                  <a:lumMod val="75000"/>
                  <a:tint val="44500"/>
                  <a:satMod val="160000"/>
                </a:srgbClr>
              </a:gs>
              <a:gs pos="100000">
                <a:srgbClr val="0099CC">
                  <a:lumMod val="75000"/>
                  <a:tint val="23500"/>
                  <a:satMod val="160000"/>
                </a:srgbClr>
              </a:gs>
            </a:gsLst>
            <a:lin ang="13500000" scaled="1"/>
            <a:tileRect/>
          </a:gradFill>
          <a:ln w="38100" cap="flat" cmpd="sng" algn="ctr">
            <a:solidFill>
              <a:schemeClr val="accent6">
                <a:lumMod val="75000"/>
              </a:schemeClr>
            </a:solidFill>
            <a:prstDash val="solid"/>
          </a:ln>
          <a:effectLst>
            <a:glow rad="101600">
              <a:srgbClr val="0099CC">
                <a:satMod val="175000"/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 latinLnBrk="0">
              <a:defRPr/>
            </a:pPr>
            <a:endParaRPr lang="ko-KR" altLang="en-US" sz="2800" kern="0">
              <a:solidFill>
                <a:prstClr val="white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84" name="직사각형 83"/>
          <p:cNvSpPr/>
          <p:nvPr/>
        </p:nvSpPr>
        <p:spPr bwMode="auto">
          <a:xfrm>
            <a:off x="5691935" y="3663017"/>
            <a:ext cx="327710" cy="471778"/>
          </a:xfrm>
          <a:prstGeom prst="rect">
            <a:avLst/>
          </a:prstGeom>
          <a:gradFill flip="none" rotWithShape="1">
            <a:gsLst>
              <a:gs pos="0">
                <a:srgbClr val="0099CC">
                  <a:lumMod val="75000"/>
                  <a:tint val="66000"/>
                  <a:satMod val="160000"/>
                </a:srgbClr>
              </a:gs>
              <a:gs pos="50000">
                <a:srgbClr val="0099CC">
                  <a:lumMod val="75000"/>
                  <a:tint val="44500"/>
                  <a:satMod val="160000"/>
                </a:srgbClr>
              </a:gs>
              <a:gs pos="100000">
                <a:srgbClr val="0099CC">
                  <a:lumMod val="75000"/>
                  <a:tint val="23500"/>
                  <a:satMod val="160000"/>
                </a:srgbClr>
              </a:gs>
            </a:gsLst>
            <a:lin ang="13500000" scaled="1"/>
            <a:tileRect/>
          </a:gradFill>
          <a:ln w="38100" cap="flat" cmpd="sng" algn="ctr">
            <a:solidFill>
              <a:schemeClr val="accent6">
                <a:lumMod val="75000"/>
              </a:schemeClr>
            </a:solidFill>
            <a:prstDash val="solid"/>
          </a:ln>
          <a:effectLst>
            <a:glow rad="101600">
              <a:srgbClr val="0099CC">
                <a:satMod val="175000"/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 latinLnBrk="0">
              <a:defRPr/>
            </a:pPr>
            <a:endParaRPr lang="ko-KR" altLang="en-US" sz="2800" kern="0">
              <a:solidFill>
                <a:prstClr val="white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85" name="직사각형 84"/>
          <p:cNvSpPr/>
          <p:nvPr/>
        </p:nvSpPr>
        <p:spPr bwMode="auto">
          <a:xfrm>
            <a:off x="6496463" y="2415777"/>
            <a:ext cx="327710" cy="471778"/>
          </a:xfrm>
          <a:prstGeom prst="rect">
            <a:avLst/>
          </a:prstGeom>
          <a:gradFill flip="none" rotWithShape="1">
            <a:gsLst>
              <a:gs pos="0">
                <a:srgbClr val="0099CC">
                  <a:lumMod val="75000"/>
                  <a:tint val="66000"/>
                  <a:satMod val="160000"/>
                </a:srgbClr>
              </a:gs>
              <a:gs pos="50000">
                <a:srgbClr val="0099CC">
                  <a:lumMod val="75000"/>
                  <a:tint val="44500"/>
                  <a:satMod val="160000"/>
                </a:srgbClr>
              </a:gs>
              <a:gs pos="100000">
                <a:srgbClr val="0099CC">
                  <a:lumMod val="75000"/>
                  <a:tint val="23500"/>
                  <a:satMod val="160000"/>
                </a:srgbClr>
              </a:gs>
            </a:gsLst>
            <a:lin ang="13500000" scaled="1"/>
            <a:tileRect/>
          </a:gradFill>
          <a:ln w="38100" cap="flat" cmpd="sng" algn="ctr">
            <a:solidFill>
              <a:schemeClr val="accent6">
                <a:lumMod val="75000"/>
              </a:schemeClr>
            </a:solidFill>
            <a:prstDash val="solid"/>
          </a:ln>
          <a:effectLst>
            <a:glow rad="101600">
              <a:srgbClr val="0099CC">
                <a:satMod val="175000"/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 latinLnBrk="0">
              <a:defRPr/>
            </a:pPr>
            <a:endParaRPr lang="ko-KR" altLang="en-US" sz="2800" kern="0">
              <a:solidFill>
                <a:prstClr val="white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86" name="직사각형 85"/>
          <p:cNvSpPr/>
          <p:nvPr/>
        </p:nvSpPr>
        <p:spPr bwMode="auto">
          <a:xfrm>
            <a:off x="6496463" y="3191238"/>
            <a:ext cx="327710" cy="471778"/>
          </a:xfrm>
          <a:prstGeom prst="rect">
            <a:avLst/>
          </a:prstGeom>
          <a:gradFill flip="none" rotWithShape="1">
            <a:gsLst>
              <a:gs pos="0">
                <a:srgbClr val="0099CC">
                  <a:lumMod val="75000"/>
                  <a:tint val="66000"/>
                  <a:satMod val="160000"/>
                </a:srgbClr>
              </a:gs>
              <a:gs pos="50000">
                <a:srgbClr val="0099CC">
                  <a:lumMod val="75000"/>
                  <a:tint val="44500"/>
                  <a:satMod val="160000"/>
                </a:srgbClr>
              </a:gs>
              <a:gs pos="100000">
                <a:srgbClr val="0099CC">
                  <a:lumMod val="75000"/>
                  <a:tint val="23500"/>
                  <a:satMod val="160000"/>
                </a:srgbClr>
              </a:gs>
            </a:gsLst>
            <a:lin ang="13500000" scaled="1"/>
            <a:tileRect/>
          </a:gradFill>
          <a:ln w="38100" cap="flat" cmpd="sng" algn="ctr">
            <a:solidFill>
              <a:schemeClr val="accent6">
                <a:lumMod val="75000"/>
              </a:schemeClr>
            </a:solidFill>
            <a:prstDash val="solid"/>
          </a:ln>
          <a:effectLst>
            <a:glow rad="101600">
              <a:srgbClr val="0099CC">
                <a:satMod val="175000"/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 latinLnBrk="0">
              <a:defRPr/>
            </a:pPr>
            <a:endParaRPr lang="ko-KR" altLang="en-US" sz="2800" kern="0">
              <a:solidFill>
                <a:prstClr val="white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87" name="모서리가 둥근 직사각형 86"/>
          <p:cNvSpPr/>
          <p:nvPr/>
        </p:nvSpPr>
        <p:spPr bwMode="auto">
          <a:xfrm>
            <a:off x="251520" y="2374489"/>
            <a:ext cx="1541752" cy="1407463"/>
          </a:xfrm>
          <a:prstGeom prst="round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>
              <a:defRPr/>
            </a:pPr>
            <a:r>
              <a:rPr lang="ko-KR" altLang="en-US" sz="2800" b="1" kern="0" dirty="0">
                <a:solidFill>
                  <a:prstClr val="white"/>
                </a:solidFill>
                <a:latin typeface="나눔고딕 ExtraBold" pitchFamily="50" charset="-127"/>
                <a:ea typeface="나눔고딕 ExtraBold" pitchFamily="50" charset="-127"/>
              </a:rPr>
              <a:t>새로운 </a:t>
            </a:r>
            <a:r>
              <a:rPr lang="en-US" altLang="ko-KR" sz="2800" b="1" kern="0" dirty="0">
                <a:solidFill>
                  <a:prstClr val="white"/>
                </a:solidFill>
                <a:latin typeface="나눔고딕 ExtraBold" pitchFamily="50" charset="-127"/>
                <a:ea typeface="나눔고딕 ExtraBold" pitchFamily="50" charset="-127"/>
              </a:rPr>
              <a:t/>
            </a:r>
            <a:br>
              <a:rPr lang="en-US" altLang="ko-KR" sz="2800" b="1" kern="0" dirty="0">
                <a:solidFill>
                  <a:prstClr val="white"/>
                </a:solidFill>
                <a:latin typeface="나눔고딕 ExtraBold" pitchFamily="50" charset="-127"/>
                <a:ea typeface="나눔고딕 ExtraBold" pitchFamily="50" charset="-127"/>
              </a:rPr>
            </a:br>
            <a:r>
              <a:rPr lang="en-US" altLang="ko-KR" sz="2800" b="1" kern="0" dirty="0">
                <a:solidFill>
                  <a:prstClr val="white"/>
                </a:solidFill>
                <a:latin typeface="나눔고딕 ExtraBold" pitchFamily="50" charset="-127"/>
                <a:ea typeface="나눔고딕 ExtraBold" pitchFamily="50" charset="-127"/>
              </a:rPr>
              <a:t>IDEA</a:t>
            </a:r>
            <a:endParaRPr lang="ko-KR" altLang="en-US" sz="2800" b="1" kern="0" dirty="0">
              <a:solidFill>
                <a:prstClr val="white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88" name="모서리가 둥근 직사각형 87"/>
          <p:cNvSpPr/>
          <p:nvPr/>
        </p:nvSpPr>
        <p:spPr bwMode="auto">
          <a:xfrm>
            <a:off x="7416198" y="2436393"/>
            <a:ext cx="1430941" cy="1261988"/>
          </a:xfrm>
          <a:prstGeom prst="round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>
              <a:defRPr/>
            </a:pPr>
            <a:r>
              <a:rPr lang="ko-KR" altLang="en-US" sz="2800" b="1" kern="0" dirty="0">
                <a:solidFill>
                  <a:prstClr val="white"/>
                </a:solidFill>
                <a:latin typeface="나눔고딕 ExtraBold" pitchFamily="50" charset="-127"/>
                <a:ea typeface="나눔고딕 ExtraBold" pitchFamily="50" charset="-127"/>
              </a:rPr>
              <a:t>의사</a:t>
            </a:r>
            <a:r>
              <a:rPr lang="en-US" altLang="ko-KR" sz="2800" b="1" kern="0" dirty="0">
                <a:solidFill>
                  <a:prstClr val="white"/>
                </a:solidFill>
                <a:latin typeface="나눔고딕 ExtraBold" pitchFamily="50" charset="-127"/>
                <a:ea typeface="나눔고딕 ExtraBold" pitchFamily="50" charset="-127"/>
              </a:rPr>
              <a:t/>
            </a:r>
            <a:br>
              <a:rPr lang="en-US" altLang="ko-KR" sz="2800" b="1" kern="0" dirty="0">
                <a:solidFill>
                  <a:prstClr val="white"/>
                </a:solidFill>
                <a:latin typeface="나눔고딕 ExtraBold" pitchFamily="50" charset="-127"/>
                <a:ea typeface="나눔고딕 ExtraBold" pitchFamily="50" charset="-127"/>
              </a:rPr>
            </a:br>
            <a:r>
              <a:rPr lang="ko-KR" altLang="en-US" sz="2800" b="1" kern="0" dirty="0">
                <a:solidFill>
                  <a:prstClr val="white"/>
                </a:solidFill>
                <a:latin typeface="나눔고딕 ExtraBold" pitchFamily="50" charset="-127"/>
                <a:ea typeface="나눔고딕 ExtraBold" pitchFamily="50" charset="-127"/>
              </a:rPr>
              <a:t>결정</a:t>
            </a:r>
          </a:p>
        </p:txBody>
      </p:sp>
      <p:cxnSp>
        <p:nvCxnSpPr>
          <p:cNvPr id="89" name="직선 화살표 연결선 88"/>
          <p:cNvCxnSpPr>
            <a:cxnSpLocks noChangeShapeType="1"/>
            <a:stCxn id="87" idx="3"/>
            <a:endCxn id="70" idx="1"/>
          </p:cNvCxnSpPr>
          <p:nvPr/>
        </p:nvCxnSpPr>
        <p:spPr bwMode="auto">
          <a:xfrm flipV="1">
            <a:off x="1793273" y="2333237"/>
            <a:ext cx="590439" cy="744970"/>
          </a:xfrm>
          <a:prstGeom prst="straightConnector1">
            <a:avLst/>
          </a:prstGeom>
          <a:noFill/>
          <a:ln w="28575" algn="ctr">
            <a:solidFill>
              <a:srgbClr val="00B0F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0" name="직선 화살표 연결선 89"/>
          <p:cNvCxnSpPr>
            <a:cxnSpLocks noChangeShapeType="1"/>
            <a:stCxn id="87" idx="3"/>
            <a:endCxn id="71" idx="1"/>
          </p:cNvCxnSpPr>
          <p:nvPr/>
        </p:nvCxnSpPr>
        <p:spPr bwMode="auto">
          <a:xfrm>
            <a:off x="1793273" y="3078207"/>
            <a:ext cx="590439" cy="994"/>
          </a:xfrm>
          <a:prstGeom prst="straightConnector1">
            <a:avLst/>
          </a:prstGeom>
          <a:noFill/>
          <a:ln w="28575" algn="ctr">
            <a:solidFill>
              <a:srgbClr val="00B0F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1" name="직선 화살표 연결선 90"/>
          <p:cNvCxnSpPr>
            <a:cxnSpLocks noChangeShapeType="1"/>
            <a:stCxn id="87" idx="3"/>
            <a:endCxn id="72" idx="1"/>
          </p:cNvCxnSpPr>
          <p:nvPr/>
        </p:nvCxnSpPr>
        <p:spPr bwMode="auto">
          <a:xfrm>
            <a:off x="1793273" y="3078207"/>
            <a:ext cx="590439" cy="702714"/>
          </a:xfrm>
          <a:prstGeom prst="straightConnector1">
            <a:avLst/>
          </a:prstGeom>
          <a:noFill/>
          <a:ln w="28575" algn="ctr">
            <a:solidFill>
              <a:srgbClr val="00B0F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2" name="직선 화살표 연결선 91"/>
          <p:cNvCxnSpPr>
            <a:cxnSpLocks noChangeShapeType="1"/>
            <a:stCxn id="70" idx="3"/>
            <a:endCxn id="65" idx="1"/>
          </p:cNvCxnSpPr>
          <p:nvPr/>
        </p:nvCxnSpPr>
        <p:spPr bwMode="auto">
          <a:xfrm flipV="1">
            <a:off x="2711421" y="1728726"/>
            <a:ext cx="491566" cy="604511"/>
          </a:xfrm>
          <a:prstGeom prst="straightConnector1">
            <a:avLst/>
          </a:prstGeom>
          <a:noFill/>
          <a:ln w="28575" algn="ctr">
            <a:solidFill>
              <a:srgbClr val="00B0F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3" name="직선 화살표 연결선 92"/>
          <p:cNvCxnSpPr>
            <a:cxnSpLocks noChangeShapeType="1"/>
            <a:stCxn id="70" idx="3"/>
            <a:endCxn id="66" idx="1"/>
          </p:cNvCxnSpPr>
          <p:nvPr/>
        </p:nvCxnSpPr>
        <p:spPr bwMode="auto">
          <a:xfrm>
            <a:off x="2711421" y="2333237"/>
            <a:ext cx="491566" cy="244690"/>
          </a:xfrm>
          <a:prstGeom prst="straightConnector1">
            <a:avLst/>
          </a:prstGeom>
          <a:noFill/>
          <a:ln w="28575" algn="ctr">
            <a:solidFill>
              <a:srgbClr val="00B0F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4" name="직선 화살표 연결선 93"/>
          <p:cNvCxnSpPr>
            <a:cxnSpLocks noChangeShapeType="1"/>
            <a:stCxn id="71" idx="3"/>
            <a:endCxn id="66" idx="1"/>
          </p:cNvCxnSpPr>
          <p:nvPr/>
        </p:nvCxnSpPr>
        <p:spPr bwMode="auto">
          <a:xfrm flipV="1">
            <a:off x="2711421" y="2577941"/>
            <a:ext cx="491566" cy="501275"/>
          </a:xfrm>
          <a:prstGeom prst="straightConnector1">
            <a:avLst/>
          </a:prstGeom>
          <a:noFill/>
          <a:ln w="28575" algn="ctr">
            <a:solidFill>
              <a:srgbClr val="00B0F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5" name="직선 화살표 연결선 94"/>
          <p:cNvCxnSpPr>
            <a:cxnSpLocks noChangeShapeType="1"/>
            <a:stCxn id="71" idx="3"/>
            <a:endCxn id="68" idx="1"/>
          </p:cNvCxnSpPr>
          <p:nvPr/>
        </p:nvCxnSpPr>
        <p:spPr bwMode="auto">
          <a:xfrm>
            <a:off x="2711421" y="3079201"/>
            <a:ext cx="491566" cy="347926"/>
          </a:xfrm>
          <a:prstGeom prst="straightConnector1">
            <a:avLst/>
          </a:prstGeom>
          <a:noFill/>
          <a:ln w="28575" algn="ctr">
            <a:solidFill>
              <a:srgbClr val="00B0F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6" name="직선 화살표 연결선 95"/>
          <p:cNvCxnSpPr>
            <a:cxnSpLocks noChangeShapeType="1"/>
            <a:stCxn id="72" idx="3"/>
            <a:endCxn id="68" idx="1"/>
          </p:cNvCxnSpPr>
          <p:nvPr/>
        </p:nvCxnSpPr>
        <p:spPr bwMode="auto">
          <a:xfrm flipV="1">
            <a:off x="2711421" y="3427128"/>
            <a:ext cx="491566" cy="353794"/>
          </a:xfrm>
          <a:prstGeom prst="straightConnector1">
            <a:avLst/>
          </a:prstGeom>
          <a:noFill/>
          <a:ln w="28575" algn="ctr">
            <a:solidFill>
              <a:srgbClr val="00B0F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7" name="직선 화살표 연결선 96"/>
          <p:cNvCxnSpPr>
            <a:cxnSpLocks noChangeShapeType="1"/>
            <a:stCxn id="72" idx="3"/>
            <a:endCxn id="69" idx="1"/>
          </p:cNvCxnSpPr>
          <p:nvPr/>
        </p:nvCxnSpPr>
        <p:spPr bwMode="auto">
          <a:xfrm>
            <a:off x="2711421" y="3780921"/>
            <a:ext cx="491566" cy="495408"/>
          </a:xfrm>
          <a:prstGeom prst="straightConnector1">
            <a:avLst/>
          </a:prstGeom>
          <a:noFill/>
          <a:ln w="28575" algn="ctr">
            <a:solidFill>
              <a:srgbClr val="00B0F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8" name="직선 화살표 연결선 97"/>
          <p:cNvCxnSpPr>
            <a:cxnSpLocks noChangeShapeType="1"/>
            <a:stCxn id="65" idx="3"/>
            <a:endCxn id="73" idx="1"/>
          </p:cNvCxnSpPr>
          <p:nvPr/>
        </p:nvCxnSpPr>
        <p:spPr bwMode="auto">
          <a:xfrm flipV="1">
            <a:off x="3530697" y="1229648"/>
            <a:ext cx="495938" cy="499091"/>
          </a:xfrm>
          <a:prstGeom prst="straightConnector1">
            <a:avLst/>
          </a:prstGeom>
          <a:noFill/>
          <a:ln w="28575" algn="ctr">
            <a:solidFill>
              <a:srgbClr val="00B0F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9" name="직선 화살표 연결선 98"/>
          <p:cNvCxnSpPr>
            <a:cxnSpLocks noChangeShapeType="1"/>
            <a:stCxn id="65" idx="3"/>
            <a:endCxn id="74" idx="1"/>
          </p:cNvCxnSpPr>
          <p:nvPr/>
        </p:nvCxnSpPr>
        <p:spPr bwMode="auto">
          <a:xfrm>
            <a:off x="3530697" y="1728725"/>
            <a:ext cx="495938" cy="418654"/>
          </a:xfrm>
          <a:prstGeom prst="straightConnector1">
            <a:avLst/>
          </a:prstGeom>
          <a:noFill/>
          <a:ln w="28575" algn="ctr">
            <a:solidFill>
              <a:srgbClr val="00B0F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0" name="직선 화살표 연결선 99"/>
          <p:cNvCxnSpPr>
            <a:cxnSpLocks noChangeShapeType="1"/>
            <a:stCxn id="66" idx="3"/>
            <a:endCxn id="74" idx="1"/>
          </p:cNvCxnSpPr>
          <p:nvPr/>
        </p:nvCxnSpPr>
        <p:spPr bwMode="auto">
          <a:xfrm flipV="1">
            <a:off x="3530697" y="2147393"/>
            <a:ext cx="495938" cy="430547"/>
          </a:xfrm>
          <a:prstGeom prst="straightConnector1">
            <a:avLst/>
          </a:prstGeom>
          <a:noFill/>
          <a:ln w="28575" algn="ctr">
            <a:solidFill>
              <a:srgbClr val="00B0F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1" name="직선 화살표 연결선 100"/>
          <p:cNvCxnSpPr>
            <a:cxnSpLocks noChangeShapeType="1"/>
            <a:stCxn id="66" idx="3"/>
            <a:endCxn id="75" idx="1"/>
          </p:cNvCxnSpPr>
          <p:nvPr/>
        </p:nvCxnSpPr>
        <p:spPr bwMode="auto">
          <a:xfrm>
            <a:off x="3530697" y="2577926"/>
            <a:ext cx="495938" cy="462898"/>
          </a:xfrm>
          <a:prstGeom prst="straightConnector1">
            <a:avLst/>
          </a:prstGeom>
          <a:noFill/>
          <a:ln w="28575" algn="ctr">
            <a:solidFill>
              <a:srgbClr val="00B0F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2" name="직선 화살표 연결선 101"/>
          <p:cNvCxnSpPr>
            <a:cxnSpLocks noChangeShapeType="1"/>
            <a:stCxn id="69" idx="3"/>
            <a:endCxn id="77" idx="1"/>
          </p:cNvCxnSpPr>
          <p:nvPr/>
        </p:nvCxnSpPr>
        <p:spPr bwMode="auto">
          <a:xfrm>
            <a:off x="3530697" y="4276329"/>
            <a:ext cx="495938" cy="566134"/>
          </a:xfrm>
          <a:prstGeom prst="straightConnector1">
            <a:avLst/>
          </a:prstGeom>
          <a:noFill/>
          <a:ln w="28575" algn="ctr">
            <a:solidFill>
              <a:srgbClr val="00B0F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3" name="직선 화살표 연결선 102"/>
          <p:cNvCxnSpPr>
            <a:cxnSpLocks noChangeShapeType="1"/>
            <a:stCxn id="69" idx="3"/>
            <a:endCxn id="76" idx="1"/>
          </p:cNvCxnSpPr>
          <p:nvPr/>
        </p:nvCxnSpPr>
        <p:spPr bwMode="auto">
          <a:xfrm flipV="1">
            <a:off x="3530697" y="3934276"/>
            <a:ext cx="495938" cy="342059"/>
          </a:xfrm>
          <a:prstGeom prst="straightConnector1">
            <a:avLst/>
          </a:prstGeom>
          <a:noFill/>
          <a:ln w="28575" algn="ctr">
            <a:solidFill>
              <a:srgbClr val="00B0F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4" name="직선 화살표 연결선 104"/>
          <p:cNvCxnSpPr>
            <a:cxnSpLocks noChangeShapeType="1"/>
            <a:stCxn id="68" idx="3"/>
            <a:endCxn id="76" idx="1"/>
          </p:cNvCxnSpPr>
          <p:nvPr/>
        </p:nvCxnSpPr>
        <p:spPr bwMode="auto">
          <a:xfrm>
            <a:off x="3530697" y="3427134"/>
            <a:ext cx="495938" cy="507143"/>
          </a:xfrm>
          <a:prstGeom prst="straightConnector1">
            <a:avLst/>
          </a:prstGeom>
          <a:noFill/>
          <a:ln w="28575" algn="ctr">
            <a:solidFill>
              <a:srgbClr val="00B0F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5" name="직선 화살표 연결선 105"/>
          <p:cNvCxnSpPr>
            <a:cxnSpLocks noChangeShapeType="1"/>
            <a:stCxn id="68" idx="3"/>
            <a:endCxn id="75" idx="1"/>
          </p:cNvCxnSpPr>
          <p:nvPr/>
        </p:nvCxnSpPr>
        <p:spPr bwMode="auto">
          <a:xfrm flipV="1">
            <a:off x="3530697" y="3040838"/>
            <a:ext cx="495938" cy="386303"/>
          </a:xfrm>
          <a:prstGeom prst="straightConnector1">
            <a:avLst/>
          </a:prstGeom>
          <a:noFill/>
          <a:ln w="28575" algn="ctr">
            <a:solidFill>
              <a:srgbClr val="00B0F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6" name="직선 화살표 연결선 106"/>
          <p:cNvCxnSpPr>
            <a:cxnSpLocks noChangeShapeType="1"/>
            <a:stCxn id="73" idx="3"/>
            <a:endCxn id="78" idx="1"/>
          </p:cNvCxnSpPr>
          <p:nvPr/>
        </p:nvCxnSpPr>
        <p:spPr bwMode="auto">
          <a:xfrm>
            <a:off x="4354345" y="1229648"/>
            <a:ext cx="552184" cy="499091"/>
          </a:xfrm>
          <a:prstGeom prst="straightConnector1">
            <a:avLst/>
          </a:prstGeom>
          <a:noFill/>
          <a:ln w="9525" algn="ctr">
            <a:solidFill>
              <a:srgbClr val="0098CC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7" name="직선 화살표 연결선 107"/>
          <p:cNvCxnSpPr>
            <a:cxnSpLocks noChangeShapeType="1"/>
            <a:stCxn id="74" idx="3"/>
            <a:endCxn id="78" idx="1"/>
          </p:cNvCxnSpPr>
          <p:nvPr/>
        </p:nvCxnSpPr>
        <p:spPr bwMode="auto">
          <a:xfrm flipV="1">
            <a:off x="4354345" y="1728725"/>
            <a:ext cx="552184" cy="418654"/>
          </a:xfrm>
          <a:prstGeom prst="straightConnector1">
            <a:avLst/>
          </a:prstGeom>
          <a:noFill/>
          <a:ln w="9525" algn="ctr">
            <a:solidFill>
              <a:srgbClr val="0098CC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8" name="직선 화살표 연결선 108"/>
          <p:cNvCxnSpPr>
            <a:cxnSpLocks noChangeShapeType="1"/>
            <a:stCxn id="77" idx="3"/>
            <a:endCxn id="81" idx="1"/>
          </p:cNvCxnSpPr>
          <p:nvPr/>
        </p:nvCxnSpPr>
        <p:spPr bwMode="auto">
          <a:xfrm flipV="1">
            <a:off x="4354345" y="4276329"/>
            <a:ext cx="552184" cy="566134"/>
          </a:xfrm>
          <a:prstGeom prst="straightConnector1">
            <a:avLst/>
          </a:prstGeom>
          <a:noFill/>
          <a:ln w="9525" algn="ctr">
            <a:solidFill>
              <a:srgbClr val="0098CC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9" name="직선 화살표 연결선 109"/>
          <p:cNvCxnSpPr>
            <a:cxnSpLocks noChangeShapeType="1"/>
            <a:stCxn id="76" idx="3"/>
            <a:endCxn id="80" idx="1"/>
          </p:cNvCxnSpPr>
          <p:nvPr/>
        </p:nvCxnSpPr>
        <p:spPr bwMode="auto">
          <a:xfrm flipV="1">
            <a:off x="4354345" y="3427134"/>
            <a:ext cx="552184" cy="507143"/>
          </a:xfrm>
          <a:prstGeom prst="straightConnector1">
            <a:avLst/>
          </a:prstGeom>
          <a:noFill/>
          <a:ln w="9525" algn="ctr">
            <a:solidFill>
              <a:srgbClr val="0098CC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0" name="직선 화살표 연결선 110"/>
          <p:cNvCxnSpPr>
            <a:cxnSpLocks noChangeShapeType="1"/>
            <a:stCxn id="75" idx="3"/>
            <a:endCxn id="80" idx="1"/>
          </p:cNvCxnSpPr>
          <p:nvPr/>
        </p:nvCxnSpPr>
        <p:spPr bwMode="auto">
          <a:xfrm>
            <a:off x="4354345" y="3040838"/>
            <a:ext cx="552184" cy="386303"/>
          </a:xfrm>
          <a:prstGeom prst="straightConnector1">
            <a:avLst/>
          </a:prstGeom>
          <a:noFill/>
          <a:ln w="9525" algn="ctr">
            <a:solidFill>
              <a:srgbClr val="0098CC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1" name="직선 화살표 연결선 111"/>
          <p:cNvCxnSpPr>
            <a:cxnSpLocks noChangeShapeType="1"/>
            <a:stCxn id="75" idx="3"/>
            <a:endCxn id="79" idx="1"/>
          </p:cNvCxnSpPr>
          <p:nvPr/>
        </p:nvCxnSpPr>
        <p:spPr bwMode="auto">
          <a:xfrm flipV="1">
            <a:off x="4354345" y="2577926"/>
            <a:ext cx="552184" cy="462898"/>
          </a:xfrm>
          <a:prstGeom prst="straightConnector1">
            <a:avLst/>
          </a:prstGeom>
          <a:noFill/>
          <a:ln w="9525" algn="ctr">
            <a:solidFill>
              <a:srgbClr val="0098CC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2" name="직선 화살표 연결선 112"/>
          <p:cNvCxnSpPr>
            <a:cxnSpLocks noChangeShapeType="1"/>
            <a:stCxn id="78" idx="3"/>
            <a:endCxn id="82" idx="1"/>
          </p:cNvCxnSpPr>
          <p:nvPr/>
        </p:nvCxnSpPr>
        <p:spPr bwMode="auto">
          <a:xfrm>
            <a:off x="5234242" y="1728725"/>
            <a:ext cx="457696" cy="471779"/>
          </a:xfrm>
          <a:prstGeom prst="straightConnector1">
            <a:avLst/>
          </a:prstGeom>
          <a:noFill/>
          <a:ln w="38100" algn="ctr">
            <a:solidFill>
              <a:schemeClr val="accent6">
                <a:lumMod val="75000"/>
              </a:schemeClr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3" name="직선 화살표 연결선 113"/>
          <p:cNvCxnSpPr>
            <a:cxnSpLocks noChangeShapeType="1"/>
            <a:stCxn id="79" idx="3"/>
            <a:endCxn id="83" idx="1"/>
          </p:cNvCxnSpPr>
          <p:nvPr/>
        </p:nvCxnSpPr>
        <p:spPr bwMode="auto">
          <a:xfrm>
            <a:off x="5234242" y="2577940"/>
            <a:ext cx="457696" cy="471779"/>
          </a:xfrm>
          <a:prstGeom prst="straightConnector1">
            <a:avLst/>
          </a:prstGeom>
          <a:noFill/>
          <a:ln w="38100" algn="ctr">
            <a:solidFill>
              <a:schemeClr val="accent6">
                <a:lumMod val="75000"/>
              </a:schemeClr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4" name="직선 화살표 연결선 114"/>
          <p:cNvCxnSpPr>
            <a:cxnSpLocks noChangeShapeType="1"/>
            <a:stCxn id="80" idx="3"/>
            <a:endCxn id="83" idx="1"/>
          </p:cNvCxnSpPr>
          <p:nvPr/>
        </p:nvCxnSpPr>
        <p:spPr bwMode="auto">
          <a:xfrm flipV="1">
            <a:off x="5234242" y="3049705"/>
            <a:ext cx="457696" cy="377422"/>
          </a:xfrm>
          <a:prstGeom prst="straightConnector1">
            <a:avLst/>
          </a:prstGeom>
          <a:noFill/>
          <a:ln w="38100" algn="ctr">
            <a:solidFill>
              <a:schemeClr val="accent6">
                <a:lumMod val="75000"/>
              </a:schemeClr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5" name="직선 화살표 연결선 115"/>
          <p:cNvCxnSpPr>
            <a:cxnSpLocks noChangeShapeType="1"/>
            <a:stCxn id="81" idx="3"/>
            <a:endCxn id="84" idx="1"/>
          </p:cNvCxnSpPr>
          <p:nvPr/>
        </p:nvCxnSpPr>
        <p:spPr bwMode="auto">
          <a:xfrm flipV="1">
            <a:off x="5234242" y="3898913"/>
            <a:ext cx="457696" cy="377423"/>
          </a:xfrm>
          <a:prstGeom prst="straightConnector1">
            <a:avLst/>
          </a:prstGeom>
          <a:noFill/>
          <a:ln w="38100" algn="ctr">
            <a:solidFill>
              <a:schemeClr val="accent6">
                <a:lumMod val="75000"/>
              </a:schemeClr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6" name="직선 화살표 연결선 116"/>
          <p:cNvCxnSpPr>
            <a:cxnSpLocks noChangeShapeType="1"/>
            <a:stCxn id="82" idx="3"/>
            <a:endCxn id="85" idx="1"/>
          </p:cNvCxnSpPr>
          <p:nvPr/>
        </p:nvCxnSpPr>
        <p:spPr bwMode="auto">
          <a:xfrm>
            <a:off x="6019652" y="2200504"/>
            <a:ext cx="476817" cy="451162"/>
          </a:xfrm>
          <a:prstGeom prst="straightConnector1">
            <a:avLst/>
          </a:prstGeom>
          <a:noFill/>
          <a:ln w="38100" algn="ctr">
            <a:solidFill>
              <a:schemeClr val="accent6">
                <a:lumMod val="75000"/>
              </a:schemeClr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7" name="직선 화살표 연결선 117"/>
          <p:cNvCxnSpPr>
            <a:cxnSpLocks noChangeShapeType="1"/>
            <a:stCxn id="83" idx="3"/>
            <a:endCxn id="86" idx="1"/>
          </p:cNvCxnSpPr>
          <p:nvPr/>
        </p:nvCxnSpPr>
        <p:spPr bwMode="auto">
          <a:xfrm>
            <a:off x="6019652" y="3049705"/>
            <a:ext cx="476817" cy="377422"/>
          </a:xfrm>
          <a:prstGeom prst="straightConnector1">
            <a:avLst/>
          </a:prstGeom>
          <a:noFill/>
          <a:ln w="38100" algn="ctr">
            <a:solidFill>
              <a:schemeClr val="accent6">
                <a:lumMod val="75000"/>
              </a:schemeClr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8" name="직선 화살표 연결선 118"/>
          <p:cNvCxnSpPr>
            <a:cxnSpLocks noChangeShapeType="1"/>
            <a:stCxn id="84" idx="3"/>
            <a:endCxn id="86" idx="1"/>
          </p:cNvCxnSpPr>
          <p:nvPr/>
        </p:nvCxnSpPr>
        <p:spPr bwMode="auto">
          <a:xfrm flipV="1">
            <a:off x="6019652" y="3427134"/>
            <a:ext cx="476817" cy="471779"/>
          </a:xfrm>
          <a:prstGeom prst="straightConnector1">
            <a:avLst/>
          </a:prstGeom>
          <a:noFill/>
          <a:ln w="38100" algn="ctr">
            <a:solidFill>
              <a:schemeClr val="accent6">
                <a:lumMod val="75000"/>
              </a:schemeClr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9" name="직선 화살표 연결선 119"/>
          <p:cNvCxnSpPr>
            <a:cxnSpLocks noChangeShapeType="1"/>
            <a:stCxn id="86" idx="3"/>
            <a:endCxn id="88" idx="1"/>
          </p:cNvCxnSpPr>
          <p:nvPr/>
        </p:nvCxnSpPr>
        <p:spPr bwMode="auto">
          <a:xfrm flipV="1">
            <a:off x="6824176" y="3067387"/>
            <a:ext cx="592025" cy="359740"/>
          </a:xfrm>
          <a:prstGeom prst="straightConnector1">
            <a:avLst/>
          </a:prstGeom>
          <a:noFill/>
          <a:ln w="38100" algn="ctr">
            <a:solidFill>
              <a:schemeClr val="accent6">
                <a:lumMod val="75000"/>
              </a:schemeClr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0" name="직선 화살표 연결선 120"/>
          <p:cNvCxnSpPr>
            <a:cxnSpLocks noChangeShapeType="1"/>
            <a:stCxn id="85" idx="3"/>
            <a:endCxn id="88" idx="1"/>
          </p:cNvCxnSpPr>
          <p:nvPr/>
        </p:nvCxnSpPr>
        <p:spPr bwMode="auto">
          <a:xfrm>
            <a:off x="6824176" y="2651680"/>
            <a:ext cx="592025" cy="415721"/>
          </a:xfrm>
          <a:prstGeom prst="straightConnector1">
            <a:avLst/>
          </a:prstGeom>
          <a:noFill/>
          <a:ln w="38100" algn="ctr">
            <a:solidFill>
              <a:schemeClr val="accent6">
                <a:lumMod val="75000"/>
              </a:schemeClr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1" name="직선 화살표 연결선 121"/>
          <p:cNvCxnSpPr>
            <a:cxnSpLocks noChangeShapeType="1"/>
            <a:stCxn id="74" idx="3"/>
            <a:endCxn id="79" idx="1"/>
          </p:cNvCxnSpPr>
          <p:nvPr/>
        </p:nvCxnSpPr>
        <p:spPr bwMode="auto">
          <a:xfrm>
            <a:off x="4354345" y="2147393"/>
            <a:ext cx="552184" cy="430547"/>
          </a:xfrm>
          <a:prstGeom prst="straightConnector1">
            <a:avLst/>
          </a:prstGeom>
          <a:noFill/>
          <a:ln w="9525" algn="ctr">
            <a:solidFill>
              <a:srgbClr val="0098CC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7" name="직선 연결선 126"/>
          <p:cNvCxnSpPr/>
          <p:nvPr/>
        </p:nvCxnSpPr>
        <p:spPr>
          <a:xfrm>
            <a:off x="4595401" y="561696"/>
            <a:ext cx="0" cy="4678954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제목 1"/>
          <p:cNvSpPr txBox="1">
            <a:spLocks/>
          </p:cNvSpPr>
          <p:nvPr/>
        </p:nvSpPr>
        <p:spPr>
          <a:xfrm>
            <a:off x="282749" y="-105286"/>
            <a:ext cx="8620090" cy="1030486"/>
          </a:xfrm>
          <a:prstGeom prst="roundRect">
            <a:avLst>
              <a:gd name="adj" fmla="val 18023"/>
            </a:avLst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anchor="b">
            <a:spAutoFit/>
          </a:bodyPr>
          <a:lstStyle>
            <a:defPPr>
              <a:defRPr lang="ko-KR"/>
            </a:defPPr>
            <a:lvl1pPr marL="358775" indent="-358775">
              <a:defRPr sz="8000" i="1">
                <a:solidFill>
                  <a:srgbClr val="FFFF00"/>
                </a:solidFill>
                <a:effectLst>
                  <a:glow rad="152400">
                    <a:schemeClr val="tx1"/>
                  </a:glow>
                </a:effectLst>
                <a:latin typeface="나눔손글씨 펜" pitchFamily="66" charset="-127"/>
                <a:ea typeface="나눔손글씨 펜" pitchFamily="66" charset="-127"/>
              </a:defRPr>
            </a:lvl1pPr>
          </a:lstStyle>
          <a:p>
            <a:pPr marL="0" indent="0" algn="ctr">
              <a:lnSpc>
                <a:spcPct val="150000"/>
              </a:lnSpc>
            </a:pPr>
            <a:r>
              <a:rPr lang="ko-KR" altLang="en-US" sz="4000" i="0" dirty="0">
                <a:effectLst>
                  <a:glow rad="152400">
                    <a:prstClr val="black"/>
                  </a:glow>
                </a:effectLst>
                <a:latin typeface="나눔고딕 ExtraBold" pitchFamily="50" charset="-127"/>
                <a:ea typeface="나눔고딕 ExtraBold" pitchFamily="50" charset="-127"/>
              </a:rPr>
              <a:t>확산적 사고    </a:t>
            </a:r>
            <a:r>
              <a:rPr lang="en-US" altLang="ko-KR" sz="4000" i="0" dirty="0">
                <a:effectLst>
                  <a:glow rad="152400">
                    <a:prstClr val="black"/>
                  </a:glow>
                </a:effectLst>
                <a:latin typeface="나눔고딕 ExtraBold" pitchFamily="50" charset="-127"/>
                <a:ea typeface="나눔고딕 ExtraBold" pitchFamily="50" charset="-127"/>
              </a:rPr>
              <a:t>vs    </a:t>
            </a:r>
            <a:r>
              <a:rPr lang="ko-KR" altLang="en-US" sz="4000" i="0" dirty="0">
                <a:effectLst>
                  <a:glow rad="152400">
                    <a:prstClr val="black"/>
                  </a:glow>
                </a:effectLst>
                <a:latin typeface="나눔고딕 ExtraBold" pitchFamily="50" charset="-127"/>
                <a:ea typeface="나눔고딕 ExtraBold" pitchFamily="50" charset="-127"/>
              </a:rPr>
              <a:t>수렴적 사고</a:t>
            </a:r>
          </a:p>
        </p:txBody>
      </p:sp>
      <p:cxnSp>
        <p:nvCxnSpPr>
          <p:cNvPr id="130" name="직선 연결선 129"/>
          <p:cNvCxnSpPr/>
          <p:nvPr/>
        </p:nvCxnSpPr>
        <p:spPr>
          <a:xfrm>
            <a:off x="4600409" y="5240650"/>
            <a:ext cx="0" cy="156416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63406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제목 1"/>
          <p:cNvSpPr txBox="1">
            <a:spLocks/>
          </p:cNvSpPr>
          <p:nvPr/>
        </p:nvSpPr>
        <p:spPr>
          <a:xfrm>
            <a:off x="336660" y="94258"/>
            <a:ext cx="8807347" cy="1030486"/>
          </a:xfrm>
          <a:prstGeom prst="roundRect">
            <a:avLst>
              <a:gd name="adj" fmla="val 18023"/>
            </a:avLst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anchor="b">
            <a:spAutoFit/>
          </a:bodyPr>
          <a:lstStyle>
            <a:defPPr>
              <a:defRPr lang="ko-KR"/>
            </a:defPPr>
            <a:lvl1pPr marL="358775" indent="-358775">
              <a:defRPr sz="8000" i="1">
                <a:solidFill>
                  <a:srgbClr val="FFFF00"/>
                </a:solidFill>
                <a:effectLst>
                  <a:glow rad="152400">
                    <a:schemeClr val="tx1"/>
                  </a:glow>
                </a:effectLst>
                <a:latin typeface="나눔손글씨 펜" pitchFamily="66" charset="-127"/>
                <a:ea typeface="나눔손글씨 펜" pitchFamily="66" charset="-127"/>
              </a:defRPr>
            </a:lvl1pPr>
          </a:lstStyle>
          <a:p>
            <a:pPr marL="0" indent="0">
              <a:lnSpc>
                <a:spcPct val="150000"/>
              </a:lnSpc>
            </a:pPr>
            <a:r>
              <a:rPr lang="ko-KR" altLang="en-US" sz="4000" i="0" dirty="0">
                <a:effectLst>
                  <a:glow rad="152400">
                    <a:prstClr val="black"/>
                  </a:glow>
                </a:effectLst>
                <a:latin typeface="나눔고딕 ExtraBold" pitchFamily="50" charset="-127"/>
                <a:ea typeface="나눔고딕 ExtraBold" pitchFamily="50" charset="-127"/>
              </a:rPr>
              <a:t>창의적 기업 </a:t>
            </a:r>
            <a:r>
              <a:rPr lang="en-US" altLang="ko-KR" sz="4000" i="0" dirty="0">
                <a:effectLst>
                  <a:glow rad="152400">
                    <a:prstClr val="black"/>
                  </a:glow>
                </a:effectLst>
                <a:latin typeface="나눔고딕 ExtraBold" pitchFamily="50" charset="-127"/>
                <a:ea typeface="나눔고딕 ExtraBold" pitchFamily="50" charset="-127"/>
              </a:rPr>
              <a:t>IDEO</a:t>
            </a:r>
            <a:r>
              <a:rPr lang="ko-KR" altLang="en-US" sz="4000" i="0" dirty="0">
                <a:effectLst>
                  <a:glow rad="152400">
                    <a:prstClr val="black"/>
                  </a:glow>
                </a:effectLst>
                <a:latin typeface="나눔고딕 ExtraBold" pitchFamily="50" charset="-127"/>
                <a:ea typeface="나눔고딕 ExtraBold" pitchFamily="50" charset="-127"/>
              </a:rPr>
              <a:t>의 </a:t>
            </a:r>
            <a:r>
              <a:rPr lang="en-US" altLang="ko-KR" sz="4000" i="0" dirty="0">
                <a:effectLst>
                  <a:glow rad="152400">
                    <a:prstClr val="black"/>
                  </a:glow>
                </a:effectLst>
                <a:latin typeface="나눔고딕 ExtraBold" pitchFamily="50" charset="-127"/>
                <a:ea typeface="나눔고딕 ExtraBold" pitchFamily="50" charset="-127"/>
              </a:rPr>
              <a:t>BS 7</a:t>
            </a:r>
            <a:r>
              <a:rPr lang="ko-KR" altLang="en-US" sz="4000" i="0" dirty="0">
                <a:effectLst>
                  <a:glow rad="152400">
                    <a:prstClr val="black"/>
                  </a:glow>
                </a:effectLst>
                <a:latin typeface="나눔고딕 ExtraBold" pitchFamily="50" charset="-127"/>
                <a:ea typeface="나눔고딕 ExtraBold" pitchFamily="50" charset="-127"/>
              </a:rPr>
              <a:t>원칙</a:t>
            </a:r>
          </a:p>
        </p:txBody>
      </p:sp>
      <p:sp>
        <p:nvSpPr>
          <p:cNvPr id="124" name="모서리가 둥근 직사각형 123"/>
          <p:cNvSpPr/>
          <p:nvPr/>
        </p:nvSpPr>
        <p:spPr>
          <a:xfrm>
            <a:off x="282749" y="1124746"/>
            <a:ext cx="8620090" cy="5544617"/>
          </a:xfrm>
          <a:prstGeom prst="roundRect">
            <a:avLst>
              <a:gd name="adj" fmla="val 4497"/>
            </a:avLst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solidFill>
                <a:prstClr val="white"/>
              </a:solidFill>
              <a:effectLst>
                <a:glow rad="152400">
                  <a:prstClr val="black"/>
                </a:glow>
              </a:effectLst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125" name="TextBox 124"/>
          <p:cNvSpPr txBox="1"/>
          <p:nvPr/>
        </p:nvSpPr>
        <p:spPr>
          <a:xfrm>
            <a:off x="-1" y="1700808"/>
            <a:ext cx="3925653" cy="1296144"/>
          </a:xfrm>
          <a:prstGeom prst="rect">
            <a:avLst/>
          </a:prstGeom>
          <a:noFill/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defPPr>
              <a:defRPr lang="ko-KR"/>
            </a:defPPr>
            <a:lvl1pPr algn="ctr">
              <a:defRPr sz="2800">
                <a:solidFill>
                  <a:schemeClr val="bg1"/>
                </a:solidFill>
                <a:effectLst>
                  <a:glow rad="152400">
                    <a:schemeClr val="tx1"/>
                  </a:glow>
                </a:effectLst>
                <a:latin typeface="나눔고딕 ExtraBold" pitchFamily="50" charset="-127"/>
                <a:ea typeface="나눔고딕 ExtraBold" pitchFamily="50" charset="-12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ko-KR" sz="8000" dirty="0">
                <a:solidFill>
                  <a:srgbClr val="00B0F0"/>
                </a:solidFill>
                <a:effectLst>
                  <a:glow rad="152400">
                    <a:prstClr val="black"/>
                  </a:glow>
                </a:effectLst>
                <a:latin typeface="나눔손글씨 붓" pitchFamily="66" charset="-127"/>
                <a:ea typeface="나눔손글씨 붓" pitchFamily="66" charset="-127"/>
              </a:rPr>
              <a:t>Ground</a:t>
            </a:r>
            <a:br>
              <a:rPr lang="en-US" altLang="ko-KR" sz="8000" dirty="0">
                <a:solidFill>
                  <a:srgbClr val="00B0F0"/>
                </a:solidFill>
                <a:effectLst>
                  <a:glow rad="152400">
                    <a:prstClr val="black"/>
                  </a:glow>
                </a:effectLst>
                <a:latin typeface="나눔손글씨 붓" pitchFamily="66" charset="-127"/>
                <a:ea typeface="나눔손글씨 붓" pitchFamily="66" charset="-127"/>
              </a:rPr>
            </a:br>
            <a:r>
              <a:rPr lang="en-US" altLang="ko-KR" sz="8000" dirty="0">
                <a:solidFill>
                  <a:srgbClr val="00B0F0"/>
                </a:solidFill>
                <a:effectLst>
                  <a:glow rad="152400">
                    <a:prstClr val="black"/>
                  </a:glow>
                </a:effectLst>
                <a:latin typeface="나눔손글씨 붓" pitchFamily="66" charset="-127"/>
                <a:ea typeface="나눔손글씨 붓" pitchFamily="66" charset="-127"/>
              </a:rPr>
              <a:t>Rule</a:t>
            </a:r>
            <a:endParaRPr lang="en-US" altLang="ko-KR" sz="8000" dirty="0">
              <a:solidFill>
                <a:srgbClr val="00B050"/>
              </a:solidFill>
              <a:effectLst>
                <a:glow rad="152400">
                  <a:prstClr val="black"/>
                </a:glow>
              </a:effectLst>
              <a:latin typeface="나눔손글씨 붓" pitchFamily="66" charset="-127"/>
              <a:ea typeface="나눔손글씨 붓" pitchFamily="66" charset="-127"/>
            </a:endParaRPr>
          </a:p>
        </p:txBody>
      </p:sp>
      <p:sp>
        <p:nvSpPr>
          <p:cNvPr id="126" name="TextBox 125"/>
          <p:cNvSpPr txBox="1"/>
          <p:nvPr/>
        </p:nvSpPr>
        <p:spPr>
          <a:xfrm>
            <a:off x="3925653" y="1340782"/>
            <a:ext cx="5266943" cy="2246769"/>
          </a:xfrm>
          <a:prstGeom prst="rect">
            <a:avLst/>
          </a:prstGeom>
          <a:noFill/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defPPr>
              <a:defRPr lang="ko-KR"/>
            </a:defPPr>
            <a:lvl1pPr algn="ctr">
              <a:defRPr sz="2800">
                <a:solidFill>
                  <a:schemeClr val="bg1"/>
                </a:solidFill>
                <a:effectLst>
                  <a:glow rad="152400">
                    <a:schemeClr val="tx1"/>
                  </a:glow>
                </a:effectLst>
                <a:latin typeface="나눔고딕 ExtraBold" pitchFamily="50" charset="-127"/>
                <a:ea typeface="나눔고딕 ExtraBold" pitchFamily="50" charset="-12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530225" indent="-530225" algn="l">
              <a:lnSpc>
                <a:spcPct val="150000"/>
              </a:lnSpc>
              <a:buFontTx/>
              <a:buAutoNum type="arabicParenR"/>
            </a:pPr>
            <a:r>
              <a:rPr lang="ko-KR" altLang="en-US" dirty="0">
                <a:solidFill>
                  <a:prstClr val="white"/>
                </a:solidFill>
                <a:effectLst>
                  <a:glow rad="152400">
                    <a:prstClr val="black"/>
                  </a:glow>
                </a:effectLst>
              </a:rPr>
              <a:t>판단은 뒤로 미뤄라</a:t>
            </a:r>
            <a:r>
              <a:rPr lang="en-US" altLang="ko-KR" dirty="0">
                <a:solidFill>
                  <a:prstClr val="white"/>
                </a:solidFill>
                <a:effectLst>
                  <a:glow rad="152400">
                    <a:prstClr val="black"/>
                  </a:glow>
                </a:effectLst>
              </a:rPr>
              <a:t>!</a:t>
            </a:r>
          </a:p>
          <a:p>
            <a:pPr marL="530225" indent="-530225" algn="l">
              <a:lnSpc>
                <a:spcPct val="150000"/>
              </a:lnSpc>
              <a:buFontTx/>
              <a:buAutoNum type="arabicParenR"/>
            </a:pPr>
            <a:r>
              <a:rPr lang="ko-KR" altLang="en-US" dirty="0">
                <a:solidFill>
                  <a:prstClr val="white"/>
                </a:solidFill>
                <a:effectLst>
                  <a:glow rad="152400">
                    <a:prstClr val="black"/>
                  </a:glow>
                </a:effectLst>
              </a:rPr>
              <a:t>질보다 양을 추구하라</a:t>
            </a:r>
            <a:r>
              <a:rPr lang="en-US" altLang="ko-KR" dirty="0">
                <a:solidFill>
                  <a:prstClr val="white"/>
                </a:solidFill>
                <a:effectLst>
                  <a:glow rad="152400">
                    <a:prstClr val="black"/>
                  </a:glow>
                </a:effectLst>
              </a:rPr>
              <a:t>!</a:t>
            </a:r>
          </a:p>
          <a:p>
            <a:pPr marL="530225" indent="-530225" algn="l">
              <a:lnSpc>
                <a:spcPct val="150000"/>
              </a:lnSpc>
              <a:buFontTx/>
              <a:buAutoNum type="arabicParenR"/>
            </a:pPr>
            <a:r>
              <a:rPr lang="ko-KR" altLang="en-US" dirty="0">
                <a:solidFill>
                  <a:prstClr val="white"/>
                </a:solidFill>
                <a:effectLst>
                  <a:glow rad="152400">
                    <a:prstClr val="black"/>
                  </a:glow>
                </a:effectLst>
              </a:rPr>
              <a:t>거친 </a:t>
            </a:r>
            <a:r>
              <a:rPr lang="en-US" altLang="ko-KR" dirty="0">
                <a:solidFill>
                  <a:prstClr val="white"/>
                </a:solidFill>
                <a:effectLst>
                  <a:glow rad="152400">
                    <a:prstClr val="black"/>
                  </a:glow>
                </a:effectLst>
              </a:rPr>
              <a:t>idea</a:t>
            </a:r>
            <a:r>
              <a:rPr lang="ko-KR" altLang="en-US" dirty="0">
                <a:solidFill>
                  <a:prstClr val="white"/>
                </a:solidFill>
                <a:effectLst>
                  <a:glow rad="152400">
                    <a:prstClr val="black"/>
                  </a:glow>
                </a:effectLst>
              </a:rPr>
              <a:t>도 격려하라</a:t>
            </a:r>
            <a:r>
              <a:rPr lang="en-US" altLang="ko-KR" dirty="0">
                <a:solidFill>
                  <a:prstClr val="white"/>
                </a:solidFill>
                <a:effectLst>
                  <a:glow rad="152400">
                    <a:prstClr val="black"/>
                  </a:glow>
                </a:effectLst>
              </a:rPr>
              <a:t>!</a:t>
            </a:r>
          </a:p>
          <a:p>
            <a:pPr marL="530225" indent="-530225" algn="l">
              <a:lnSpc>
                <a:spcPct val="150000"/>
              </a:lnSpc>
              <a:buFontTx/>
              <a:buAutoNum type="arabicParenR"/>
            </a:pPr>
            <a:r>
              <a:rPr lang="ko-KR" altLang="en-US" dirty="0">
                <a:solidFill>
                  <a:prstClr val="white"/>
                </a:solidFill>
                <a:effectLst>
                  <a:glow rad="152400">
                    <a:prstClr val="black"/>
                  </a:glow>
                </a:effectLst>
              </a:rPr>
              <a:t>다른 사람의 </a:t>
            </a:r>
            <a:r>
              <a:rPr lang="en-US" altLang="ko-KR" dirty="0">
                <a:solidFill>
                  <a:prstClr val="white"/>
                </a:solidFill>
                <a:effectLst>
                  <a:glow rad="152400">
                    <a:prstClr val="black"/>
                  </a:glow>
                </a:effectLst>
              </a:rPr>
              <a:t>idea</a:t>
            </a:r>
            <a:r>
              <a:rPr lang="ko-KR" altLang="en-US" dirty="0">
                <a:solidFill>
                  <a:prstClr val="white"/>
                </a:solidFill>
                <a:effectLst>
                  <a:glow rad="152400">
                    <a:prstClr val="black"/>
                  </a:glow>
                </a:effectLst>
              </a:rPr>
              <a:t>에</a:t>
            </a:r>
            <a:r>
              <a:rPr lang="en-US" altLang="ko-KR" dirty="0">
                <a:solidFill>
                  <a:prstClr val="white"/>
                </a:solidFill>
                <a:effectLst>
                  <a:glow rad="152400">
                    <a:prstClr val="black"/>
                  </a:glow>
                </a:effectLst>
              </a:rPr>
              <a:t/>
            </a:r>
            <a:br>
              <a:rPr lang="en-US" altLang="ko-KR" dirty="0">
                <a:solidFill>
                  <a:prstClr val="white"/>
                </a:solidFill>
                <a:effectLst>
                  <a:glow rad="152400">
                    <a:prstClr val="black"/>
                  </a:glow>
                </a:effectLst>
              </a:rPr>
            </a:br>
            <a:r>
              <a:rPr lang="ko-KR" altLang="en-US" dirty="0">
                <a:solidFill>
                  <a:prstClr val="white"/>
                </a:solidFill>
                <a:effectLst>
                  <a:glow rad="152400">
                    <a:prstClr val="black"/>
                  </a:glow>
                </a:effectLst>
              </a:rPr>
              <a:t>적극 편승</a:t>
            </a:r>
            <a:r>
              <a:rPr lang="en-US" altLang="ko-KR" dirty="0">
                <a:solidFill>
                  <a:prstClr val="white"/>
                </a:solidFill>
                <a:effectLst>
                  <a:glow rad="152400">
                    <a:prstClr val="black"/>
                  </a:glow>
                </a:effectLst>
              </a:rPr>
              <a:t>(add)</a:t>
            </a:r>
            <a:r>
              <a:rPr lang="ko-KR" altLang="en-US" dirty="0">
                <a:solidFill>
                  <a:prstClr val="white"/>
                </a:solidFill>
                <a:effectLst>
                  <a:glow rad="152400">
                    <a:prstClr val="black"/>
                  </a:glow>
                </a:effectLst>
              </a:rPr>
              <a:t>하라</a:t>
            </a:r>
            <a:r>
              <a:rPr lang="en-US" altLang="ko-KR" dirty="0">
                <a:solidFill>
                  <a:prstClr val="white"/>
                </a:solidFill>
                <a:effectLst>
                  <a:glow rad="152400">
                    <a:prstClr val="black"/>
                  </a:glow>
                </a:effectLst>
              </a:rPr>
              <a:t>!</a:t>
            </a:r>
          </a:p>
          <a:p>
            <a:pPr marL="530225" indent="-530225" algn="l">
              <a:lnSpc>
                <a:spcPct val="150000"/>
              </a:lnSpc>
              <a:buFontTx/>
              <a:buAutoNum type="arabicParenR"/>
            </a:pPr>
            <a:r>
              <a:rPr lang="ko-KR" altLang="en-US" dirty="0">
                <a:solidFill>
                  <a:srgbClr val="FFFF00"/>
                </a:solidFill>
                <a:effectLst>
                  <a:glow rad="152400">
                    <a:prstClr val="black"/>
                  </a:glow>
                </a:effectLst>
              </a:rPr>
              <a:t>한번에 하나씩 대화하라</a:t>
            </a:r>
            <a:r>
              <a:rPr lang="en-US" altLang="ko-KR" dirty="0">
                <a:solidFill>
                  <a:srgbClr val="FFFF00"/>
                </a:solidFill>
                <a:effectLst>
                  <a:glow rad="152400">
                    <a:prstClr val="black"/>
                  </a:glow>
                </a:effectLst>
              </a:rPr>
              <a:t>!</a:t>
            </a:r>
            <a:r>
              <a:rPr lang="ko-KR" altLang="en-US" dirty="0">
                <a:solidFill>
                  <a:srgbClr val="FFFF00"/>
                </a:solidFill>
                <a:effectLst>
                  <a:glow rad="152400">
                    <a:prstClr val="black"/>
                  </a:glow>
                </a:effectLst>
              </a:rPr>
              <a:t> </a:t>
            </a:r>
            <a:endParaRPr lang="en-US" altLang="ko-KR" dirty="0">
              <a:solidFill>
                <a:srgbClr val="FFFF00"/>
              </a:solidFill>
              <a:effectLst>
                <a:glow rad="152400">
                  <a:prstClr val="black"/>
                </a:glow>
              </a:effectLst>
            </a:endParaRPr>
          </a:p>
          <a:p>
            <a:pPr marL="530225" indent="-530225" algn="l">
              <a:lnSpc>
                <a:spcPct val="150000"/>
              </a:lnSpc>
              <a:buFontTx/>
              <a:buAutoNum type="arabicParenR"/>
            </a:pPr>
            <a:r>
              <a:rPr lang="ko-KR" altLang="en-US" dirty="0">
                <a:solidFill>
                  <a:srgbClr val="FFFF00"/>
                </a:solidFill>
                <a:effectLst>
                  <a:glow rad="152400">
                    <a:prstClr val="black"/>
                  </a:glow>
                </a:effectLst>
              </a:rPr>
              <a:t>주제를 벗어나지 마라</a:t>
            </a:r>
            <a:r>
              <a:rPr lang="en-US" altLang="ko-KR" dirty="0">
                <a:solidFill>
                  <a:srgbClr val="FFFF00"/>
                </a:solidFill>
                <a:effectLst>
                  <a:glow rad="152400">
                    <a:prstClr val="black"/>
                  </a:glow>
                </a:effectLst>
              </a:rPr>
              <a:t>!</a:t>
            </a:r>
          </a:p>
          <a:p>
            <a:pPr marL="530225" indent="-530225" algn="l">
              <a:lnSpc>
                <a:spcPct val="150000"/>
              </a:lnSpc>
              <a:buFontTx/>
              <a:buAutoNum type="arabicParenR"/>
            </a:pPr>
            <a:r>
              <a:rPr lang="ko-KR" altLang="en-US" dirty="0">
                <a:solidFill>
                  <a:srgbClr val="FFFF00"/>
                </a:solidFill>
                <a:effectLst>
                  <a:glow rad="152400">
                    <a:prstClr val="black"/>
                  </a:glow>
                </a:effectLst>
              </a:rPr>
              <a:t>아이디어에 번호를 붙여라</a:t>
            </a:r>
            <a:r>
              <a:rPr lang="en-US" altLang="ko-KR" dirty="0">
                <a:solidFill>
                  <a:srgbClr val="FFFF00"/>
                </a:solidFill>
                <a:effectLst>
                  <a:glow rad="152400">
                    <a:prstClr val="black"/>
                  </a:glow>
                </a:effectLst>
              </a:rPr>
              <a:t>!</a:t>
            </a:r>
            <a:endParaRPr lang="ko-KR" altLang="en-US" dirty="0">
              <a:solidFill>
                <a:srgbClr val="FFFF00"/>
              </a:solidFill>
              <a:effectLst>
                <a:glow rad="152400">
                  <a:prstClr val="black"/>
                </a:glow>
              </a:effectLst>
            </a:endParaRPr>
          </a:p>
        </p:txBody>
      </p:sp>
      <p:pic>
        <p:nvPicPr>
          <p:cNvPr id="129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0515" y="4293096"/>
            <a:ext cx="3226547" cy="21602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478111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6" grpId="0" build="allAtOnce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 txBox="1">
            <a:spLocks/>
          </p:cNvSpPr>
          <p:nvPr/>
        </p:nvSpPr>
        <p:spPr>
          <a:xfrm>
            <a:off x="411176" y="-55260"/>
            <a:ext cx="8536185" cy="11079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anchor="b">
            <a:spAutoFit/>
          </a:bodyPr>
          <a:lstStyle>
            <a:defPPr>
              <a:defRPr lang="ko-KR"/>
            </a:defPPr>
            <a:lvl1pPr indent="0" algn="ctr">
              <a:lnSpc>
                <a:spcPct val="150000"/>
              </a:lnSpc>
              <a:defRPr sz="4800" i="0" spc="0">
                <a:solidFill>
                  <a:srgbClr val="FFFF00"/>
                </a:solidFill>
                <a:effectLst>
                  <a:glow rad="152400">
                    <a:schemeClr val="tx1"/>
                  </a:glow>
                </a:effectLst>
                <a:latin typeface="나눔고딕 ExtraBold" pitchFamily="50" charset="-127"/>
                <a:ea typeface="나눔고딕 ExtraBold" pitchFamily="50" charset="-127"/>
              </a:defRPr>
            </a:lvl1pPr>
          </a:lstStyle>
          <a:p>
            <a:r>
              <a:rPr lang="ko-KR" altLang="en-US" dirty="0">
                <a:effectLst>
                  <a:glow rad="152400">
                    <a:prstClr val="black"/>
                  </a:glow>
                </a:effectLst>
                <a:latin typeface="나눔명조 ExtraBold" pitchFamily="18" charset="-127"/>
                <a:ea typeface="나눔명조 ExtraBold" pitchFamily="18" charset="-127"/>
              </a:rPr>
              <a:t>나에게 만남이란 </a:t>
            </a:r>
            <a:r>
              <a:rPr lang="en-US" altLang="ko-KR" dirty="0">
                <a:effectLst>
                  <a:glow rad="152400">
                    <a:prstClr val="black"/>
                  </a:glow>
                </a:effectLst>
                <a:latin typeface="나눔명조 ExtraBold" pitchFamily="18" charset="-127"/>
                <a:ea typeface="나눔명조 ExtraBold" pitchFamily="18" charset="-127"/>
              </a:rPr>
              <a:t> OOO </a:t>
            </a:r>
            <a:r>
              <a:rPr lang="ko-KR" altLang="en-US" dirty="0">
                <a:effectLst>
                  <a:glow rad="152400">
                    <a:prstClr val="black"/>
                  </a:glow>
                </a:effectLst>
                <a:latin typeface="나눔명조 ExtraBold" pitchFamily="18" charset="-127"/>
                <a:ea typeface="나눔명조 ExtraBold" pitchFamily="18" charset="-127"/>
              </a:rPr>
              <a:t>이다</a:t>
            </a:r>
          </a:p>
        </p:txBody>
      </p:sp>
      <p:pic>
        <p:nvPicPr>
          <p:cNvPr id="21508" name="Picture 4" descr="http://kcamp.kaist.ac.kr/board/editor/uploaded/img/1360816378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196" y="1392099"/>
            <a:ext cx="7864145" cy="5209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2220232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282749" y="1340775"/>
            <a:ext cx="8620090" cy="5328593"/>
          </a:xfrm>
          <a:prstGeom prst="roundRect">
            <a:avLst>
              <a:gd name="adj" fmla="val 4497"/>
            </a:avLst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solidFill>
                <a:prstClr val="white"/>
              </a:solidFill>
              <a:effectLst>
                <a:glow rad="152400">
                  <a:prstClr val="black"/>
                </a:glow>
              </a:effectLst>
              <a:latin typeface="나눔고딕 ExtraBold" pitchFamily="50" charset="-127"/>
              <a:ea typeface="나눔고딕 ExtraBold" pitchFamily="50" charset="-127"/>
            </a:endParaRPr>
          </a:p>
        </p:txBody>
      </p:sp>
      <p:pic>
        <p:nvPicPr>
          <p:cNvPr id="1032" name="Picture 8" descr="https://encrypted-tbn2.gstatic.com/images?q=tbn:ANd9GcSOk_Dkwqc5yySZo1aguvCre7F01pf3-viZeQ_62j3btW4ahlcbE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572" y="1340775"/>
            <a:ext cx="8576035" cy="532859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제목 1"/>
          <p:cNvSpPr txBox="1">
            <a:spLocks/>
          </p:cNvSpPr>
          <p:nvPr/>
        </p:nvSpPr>
        <p:spPr>
          <a:xfrm>
            <a:off x="931720" y="232192"/>
            <a:ext cx="8536824" cy="892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358775" indent="-358775">
              <a:defRPr sz="8000" i="1">
                <a:solidFill>
                  <a:srgbClr val="FFFF00"/>
                </a:solidFill>
                <a:effectLst>
                  <a:glow rad="152400">
                    <a:schemeClr val="tx1"/>
                  </a:glow>
                </a:effectLst>
                <a:latin typeface="나눔손글씨 펜" pitchFamily="66" charset="-127"/>
                <a:ea typeface="나눔손글씨 펜" pitchFamily="66" charset="-127"/>
              </a:defRPr>
            </a:lvl1pPr>
          </a:lstStyle>
          <a:p>
            <a:pPr marL="625475" indent="-625475">
              <a:lnSpc>
                <a:spcPct val="130000"/>
              </a:lnSpc>
            </a:pPr>
            <a:r>
              <a:rPr lang="en-US" altLang="ko-KR" sz="3600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Pixar Pitch</a:t>
            </a:r>
            <a:r>
              <a:rPr lang="ko-KR" altLang="en-US" sz="3600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 </a:t>
            </a:r>
            <a:r>
              <a:rPr lang="en-US" altLang="ko-KR" sz="4000" dirty="0">
                <a:latin typeface="나눔고딕 ExtraBold" pitchFamily="50" charset="-127"/>
                <a:ea typeface="나눔고딕 ExtraBold" pitchFamily="50" charset="-127"/>
              </a:rPr>
              <a:t>“</a:t>
            </a:r>
            <a:r>
              <a:rPr lang="ko-KR" altLang="en-US" sz="4000" dirty="0">
                <a:latin typeface="나눔고딕 ExtraBold" pitchFamily="50" charset="-127"/>
                <a:ea typeface="나눔고딕 ExtraBold" pitchFamily="50" charset="-127"/>
              </a:rPr>
              <a:t>만남</a:t>
            </a:r>
            <a:r>
              <a:rPr lang="en-US" altLang="ko-KR" sz="4000" dirty="0">
                <a:latin typeface="나눔고딕 ExtraBold" pitchFamily="50" charset="-127"/>
                <a:ea typeface="나눔고딕 ExtraBold" pitchFamily="50" charset="-127"/>
              </a:rPr>
              <a:t>” </a:t>
            </a:r>
            <a:r>
              <a:rPr lang="ko-KR" altLang="en-US" sz="4000" dirty="0">
                <a:latin typeface="나눔고딕 ExtraBold" pitchFamily="50" charset="-127"/>
                <a:ea typeface="나눔고딕 ExtraBold" pitchFamily="50" charset="-127"/>
              </a:rPr>
              <a:t>의  </a:t>
            </a:r>
            <a:r>
              <a:rPr lang="ko-KR" altLang="en-US" sz="4000" dirty="0" err="1">
                <a:latin typeface="나눔고딕 ExtraBold" pitchFamily="50" charset="-127"/>
                <a:ea typeface="나눔고딕 ExtraBold" pitchFamily="50" charset="-127"/>
              </a:rPr>
              <a:t>스토리텔링</a:t>
            </a:r>
            <a:endParaRPr lang="ko-KR" altLang="en-US" sz="3600" dirty="0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71867826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3491886" y="908722"/>
            <a:ext cx="5328592" cy="1627903"/>
          </a:xfrm>
          <a:prstGeom prst="roundRect">
            <a:avLst>
              <a:gd name="adj" fmla="val 997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solidFill>
                <a:prstClr val="white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" y="62493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spc="-150" dirty="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srgbClr val="00B0F0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나눔고딕 ExtraBold" pitchFamily="50" charset="-127"/>
                <a:ea typeface="나눔고딕 ExtraBold" pitchFamily="50" charset="-127"/>
              </a:rPr>
              <a:t>Pixar Story Telling</a:t>
            </a:r>
            <a:endParaRPr lang="ko-KR" altLang="en-US" sz="4000" b="1" spc="-150" dirty="0">
              <a:ln w="13500">
                <a:solidFill>
                  <a:srgbClr val="4F81BD">
                    <a:shade val="2500"/>
                    <a:alpha val="6500"/>
                  </a:srgbClr>
                </a:solidFill>
                <a:prstDash val="solid"/>
              </a:ln>
              <a:solidFill>
                <a:srgbClr val="00B0F0">
                  <a:alpha val="95000"/>
                </a:srgb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732736" y="990365"/>
            <a:ext cx="4799710" cy="15321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  <a:spcBef>
                <a:spcPts val="600"/>
              </a:spcBef>
            </a:pPr>
            <a:r>
              <a:rPr lang="ko-KR" altLang="en-US" sz="2400" b="1" dirty="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prstClr val="black">
                    <a:alpha val="95000"/>
                  </a:prst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나눔바른고딕" pitchFamily="50" charset="-127"/>
                <a:ea typeface="나눔바른고딕" pitchFamily="50" charset="-127"/>
              </a:rPr>
              <a:t>세계적 애니메이션 제작 회사</a:t>
            </a:r>
            <a:endParaRPr lang="en-US" altLang="ko-KR" sz="2400" b="1" dirty="0">
              <a:ln w="13500">
                <a:solidFill>
                  <a:srgbClr val="4F81BD">
                    <a:shade val="2500"/>
                    <a:alpha val="6500"/>
                  </a:srgbClr>
                </a:solidFill>
                <a:prstDash val="solid"/>
              </a:ln>
              <a:solidFill>
                <a:prstClr val="black">
                  <a:alpha val="95000"/>
                </a:prst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나눔바른고딕" pitchFamily="50" charset="-127"/>
              <a:ea typeface="나눔바른고딕" pitchFamily="50" charset="-127"/>
            </a:endParaRPr>
          </a:p>
          <a:p>
            <a:pPr algn="ctr">
              <a:lnSpc>
                <a:spcPct val="120000"/>
              </a:lnSpc>
              <a:spcBef>
                <a:spcPts val="600"/>
              </a:spcBef>
            </a:pPr>
            <a:r>
              <a:rPr lang="ko-KR" altLang="en-US" sz="2400" b="1" dirty="0" err="1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prstClr val="black">
                    <a:alpha val="95000"/>
                  </a:prst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나눔바른고딕" pitchFamily="50" charset="-127"/>
                <a:ea typeface="나눔바른고딕" pitchFamily="50" charset="-127"/>
              </a:rPr>
              <a:t>픽사</a:t>
            </a:r>
            <a:r>
              <a:rPr lang="en-US" altLang="ko-KR" sz="2400" b="1" dirty="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prstClr val="black">
                    <a:alpha val="95000"/>
                  </a:prst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나눔바른고딕" pitchFamily="50" charset="-127"/>
                <a:ea typeface="나눔바른고딕" pitchFamily="50" charset="-127"/>
              </a:rPr>
              <a:t>(Pixar)</a:t>
            </a:r>
            <a:r>
              <a:rPr lang="ko-KR" altLang="en-US" sz="2400" b="1" dirty="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prstClr val="black">
                    <a:alpha val="95000"/>
                  </a:prst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나눔바른고딕" pitchFamily="50" charset="-127"/>
                <a:ea typeface="나눔바른고딕" pitchFamily="50" charset="-127"/>
              </a:rPr>
              <a:t>의 스토리 </a:t>
            </a:r>
            <a:r>
              <a:rPr lang="en-US" altLang="ko-KR" sz="2400" b="1" dirty="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prstClr val="black">
                    <a:alpha val="95000"/>
                  </a:prst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나눔바른고딕" pitchFamily="50" charset="-127"/>
                <a:ea typeface="나눔바른고딕" pitchFamily="50" charset="-127"/>
              </a:rPr>
              <a:t>DNA </a:t>
            </a:r>
            <a:r>
              <a:rPr lang="ko-KR" altLang="en-US" sz="2400" b="1" dirty="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prstClr val="black">
                    <a:alpha val="95000"/>
                  </a:prst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나눔바른고딕" pitchFamily="50" charset="-127"/>
                <a:ea typeface="나눔바른고딕" pitchFamily="50" charset="-127"/>
              </a:rPr>
              <a:t>구조</a:t>
            </a:r>
            <a:endParaRPr lang="en-US" altLang="ko-KR" sz="2400" b="1" dirty="0">
              <a:ln w="13500">
                <a:solidFill>
                  <a:srgbClr val="4F81BD">
                    <a:shade val="2500"/>
                    <a:alpha val="6500"/>
                  </a:srgbClr>
                </a:solidFill>
                <a:prstDash val="solid"/>
              </a:ln>
              <a:solidFill>
                <a:prstClr val="black">
                  <a:alpha val="95000"/>
                </a:prst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나눔바른고딕" pitchFamily="50" charset="-127"/>
              <a:ea typeface="나눔바른고딕" pitchFamily="50" charset="-127"/>
            </a:endParaRPr>
          </a:p>
          <a:p>
            <a:pPr algn="ctr">
              <a:lnSpc>
                <a:spcPct val="120000"/>
              </a:lnSpc>
              <a:spcBef>
                <a:spcPts val="600"/>
              </a:spcBef>
            </a:pPr>
            <a:r>
              <a:rPr lang="en-US" altLang="ko-KR" sz="2400" b="1" spc="50" dirty="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prstClr val="black">
                    <a:alpha val="95000"/>
                  </a:prst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나눔고딕 ExtraBold" pitchFamily="50" charset="-127"/>
                <a:ea typeface="나눔고딕 ExtraBold" pitchFamily="50" charset="-127"/>
              </a:rPr>
              <a:t>(</a:t>
            </a:r>
            <a:r>
              <a:rPr lang="ko-KR" altLang="en-US" sz="2400" b="1" spc="50" dirty="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prstClr val="black">
                    <a:alpha val="95000"/>
                  </a:prst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나눔고딕 ExtraBold" pitchFamily="50" charset="-127"/>
                <a:ea typeface="나눔고딕 ExtraBold" pitchFamily="50" charset="-127"/>
              </a:rPr>
              <a:t>예술적 스토리텔링</a:t>
            </a:r>
            <a:r>
              <a:rPr lang="en-US" altLang="ko-KR" sz="2400" b="1" spc="50" dirty="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prstClr val="black">
                    <a:alpha val="95000"/>
                  </a:prst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나눔고딕 ExtraBold" pitchFamily="50" charset="-127"/>
                <a:ea typeface="나눔고딕 ExtraBold" pitchFamily="50" charset="-127"/>
              </a:rPr>
              <a:t>, Pixar Pitch)</a:t>
            </a:r>
            <a:endParaRPr lang="ko-KR" altLang="en-US" sz="2400" b="1" spc="50" dirty="0">
              <a:ln w="13500">
                <a:solidFill>
                  <a:srgbClr val="4F81BD">
                    <a:shade val="2500"/>
                    <a:alpha val="6500"/>
                  </a:srgbClr>
                </a:solidFill>
                <a:prstDash val="solid"/>
              </a:ln>
              <a:solidFill>
                <a:prstClr val="black">
                  <a:alpha val="95000"/>
                </a:prst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7505" y="2655534"/>
            <a:ext cx="8928991" cy="38595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2400" b="1" spc="50" dirty="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prstClr val="black"/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나눔바른고딕" pitchFamily="50" charset="-127"/>
                <a:ea typeface="나눔바른고딕" pitchFamily="50" charset="-127"/>
              </a:rPr>
              <a:t>ex) &lt;</a:t>
            </a:r>
            <a:r>
              <a:rPr lang="ko-KR" altLang="en-US" sz="2400" b="1" spc="50" dirty="0" err="1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prstClr val="black"/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나눔바른고딕" pitchFamily="50" charset="-127"/>
                <a:ea typeface="나눔바른고딕" pitchFamily="50" charset="-127"/>
              </a:rPr>
              <a:t>니모를</a:t>
            </a:r>
            <a:r>
              <a:rPr lang="ko-KR" altLang="en-US" sz="2400" b="1" spc="50" dirty="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prstClr val="black"/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나눔바른고딕" pitchFamily="50" charset="-127"/>
                <a:ea typeface="나눔바른고딕" pitchFamily="50" charset="-127"/>
              </a:rPr>
              <a:t> 찾아서</a:t>
            </a:r>
            <a:r>
              <a:rPr lang="en-US" altLang="ko-KR" sz="2400" b="1" spc="50" dirty="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prstClr val="black"/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나눔바른고딕" pitchFamily="50" charset="-127"/>
                <a:ea typeface="나눔바른고딕" pitchFamily="50" charset="-127"/>
              </a:rPr>
              <a:t>&gt;</a:t>
            </a:r>
            <a:r>
              <a:rPr lang="ko-KR" altLang="en-US" sz="2400" b="1" spc="50" dirty="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prstClr val="black"/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나눔바른고딕" pitchFamily="50" charset="-127"/>
                <a:ea typeface="나눔바른고딕" pitchFamily="50" charset="-127"/>
              </a:rPr>
              <a:t>의 줄거리</a:t>
            </a:r>
            <a:endParaRPr lang="en-US" altLang="ko-KR" sz="2400" b="1" spc="50" dirty="0">
              <a:ln w="13500">
                <a:solidFill>
                  <a:srgbClr val="4F81BD">
                    <a:shade val="2500"/>
                    <a:alpha val="6500"/>
                  </a:srgbClr>
                </a:solidFill>
                <a:prstDash val="solid"/>
              </a:ln>
              <a:solidFill>
                <a:prstClr val="black"/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나눔바른고딕" pitchFamily="50" charset="-127"/>
              <a:ea typeface="나눔바른고딕" pitchFamily="50" charset="-127"/>
            </a:endParaRPr>
          </a:p>
          <a:p>
            <a:pPr>
              <a:lnSpc>
                <a:spcPct val="120000"/>
              </a:lnSpc>
            </a:pPr>
            <a:r>
              <a:rPr lang="en-US" altLang="ko-KR" b="1" spc="50" dirty="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prstClr val="black"/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나눔바른고딕" pitchFamily="50" charset="-127"/>
                <a:ea typeface="나눔바른고딕" pitchFamily="50" charset="-127"/>
              </a:rPr>
              <a:t/>
            </a:r>
            <a:br>
              <a:rPr lang="en-US" altLang="ko-KR" b="1" spc="50" dirty="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prstClr val="black"/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나눔바른고딕" pitchFamily="50" charset="-127"/>
                <a:ea typeface="나눔바른고딕" pitchFamily="50" charset="-127"/>
              </a:rPr>
            </a:br>
            <a:r>
              <a:rPr lang="ko-KR" altLang="en-US" sz="2400" b="1" spc="50" dirty="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prstClr val="black"/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나눔바른고딕" pitchFamily="50" charset="-127"/>
                <a:ea typeface="나눔바른고딕" pitchFamily="50" charset="-127"/>
              </a:rPr>
              <a:t>옛날에</a:t>
            </a:r>
            <a:r>
              <a:rPr lang="ko-KR" altLang="en-US" b="1" spc="50" dirty="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prstClr val="black"/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나눔바른고딕" pitchFamily="50" charset="-127"/>
                <a:ea typeface="나눔바른고딕" pitchFamily="50" charset="-127"/>
              </a:rPr>
              <a:t> 외동아들 </a:t>
            </a:r>
            <a:r>
              <a:rPr lang="ko-KR" altLang="en-US" b="1" spc="50" dirty="0" err="1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prstClr val="black"/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나눔바른고딕" pitchFamily="50" charset="-127"/>
                <a:ea typeface="나눔바른고딕" pitchFamily="50" charset="-127"/>
              </a:rPr>
              <a:t>니모를</a:t>
            </a:r>
            <a:r>
              <a:rPr lang="ko-KR" altLang="en-US" b="1" spc="50" dirty="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prstClr val="black"/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나눔바른고딕" pitchFamily="50" charset="-127"/>
                <a:ea typeface="나눔바른고딕" pitchFamily="50" charset="-127"/>
              </a:rPr>
              <a:t> 애지중지하는 </a:t>
            </a:r>
            <a:r>
              <a:rPr lang="ko-KR" altLang="en-US" b="1" spc="50" dirty="0" err="1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prstClr val="black"/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나눔바른고딕" pitchFamily="50" charset="-127"/>
                <a:ea typeface="나눔바른고딕" pitchFamily="50" charset="-127"/>
              </a:rPr>
              <a:t>말린이라는</a:t>
            </a:r>
            <a:r>
              <a:rPr lang="ko-KR" altLang="en-US" b="1" spc="50" dirty="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prstClr val="black"/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나눔바른고딕" pitchFamily="50" charset="-127"/>
                <a:ea typeface="나눔바른고딕" pitchFamily="50" charset="-127"/>
              </a:rPr>
              <a:t> 열대어가 살았다</a:t>
            </a:r>
            <a:r>
              <a:rPr lang="en-US" altLang="ko-KR" b="1" spc="50" dirty="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prstClr val="black"/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나눔바른고딕" pitchFamily="50" charset="-127"/>
                <a:ea typeface="나눔바른고딕" pitchFamily="50" charset="-127"/>
              </a:rPr>
              <a:t>. </a:t>
            </a:r>
          </a:p>
          <a:p>
            <a:pPr>
              <a:lnSpc>
                <a:spcPct val="120000"/>
              </a:lnSpc>
            </a:pPr>
            <a:r>
              <a:rPr lang="ko-KR" altLang="en-US" sz="2400" b="1" spc="50" dirty="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prstClr val="black"/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나눔바른고딕" pitchFamily="50" charset="-127"/>
                <a:ea typeface="나눔바른고딕" pitchFamily="50" charset="-127"/>
              </a:rPr>
              <a:t>매일</a:t>
            </a:r>
            <a:r>
              <a:rPr lang="ko-KR" altLang="en-US" b="1" spc="50" dirty="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prstClr val="black"/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b="1" spc="50" dirty="0" err="1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prstClr val="black"/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나눔바른고딕" pitchFamily="50" charset="-127"/>
                <a:ea typeface="나눔바른고딕" pitchFamily="50" charset="-127"/>
              </a:rPr>
              <a:t>말린은</a:t>
            </a:r>
            <a:r>
              <a:rPr lang="ko-KR" altLang="en-US" b="1" spc="50" dirty="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prstClr val="black"/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b="1" spc="50" dirty="0" err="1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prstClr val="black"/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나눔바른고딕" pitchFamily="50" charset="-127"/>
                <a:ea typeface="나눔바른고딕" pitchFamily="50" charset="-127"/>
              </a:rPr>
              <a:t>니모에게</a:t>
            </a:r>
            <a:r>
              <a:rPr lang="ko-KR" altLang="en-US" b="1" spc="50" dirty="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prstClr val="black"/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나눔바른고딕" pitchFamily="50" charset="-127"/>
                <a:ea typeface="나눔바른고딕" pitchFamily="50" charset="-127"/>
              </a:rPr>
              <a:t> 바다는 위험하니 멀리까지 헤엄치지 말라고 당부했다</a:t>
            </a:r>
            <a:r>
              <a:rPr lang="en-US" altLang="ko-KR" b="1" spc="50" dirty="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prstClr val="black"/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나눔바른고딕" pitchFamily="50" charset="-127"/>
                <a:ea typeface="나눔바른고딕" pitchFamily="50" charset="-127"/>
              </a:rPr>
              <a:t>. </a:t>
            </a:r>
          </a:p>
          <a:p>
            <a:pPr>
              <a:lnSpc>
                <a:spcPct val="120000"/>
              </a:lnSpc>
            </a:pPr>
            <a:r>
              <a:rPr lang="ko-KR" altLang="en-US" sz="2400" b="1" spc="50" dirty="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prstClr val="black"/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나눔바른고딕" pitchFamily="50" charset="-127"/>
                <a:ea typeface="나눔바른고딕" pitchFamily="50" charset="-127"/>
              </a:rPr>
              <a:t>어느 날 </a:t>
            </a:r>
            <a:r>
              <a:rPr lang="ko-KR" altLang="en-US" b="1" spc="50" dirty="0" err="1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prstClr val="black"/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나눔바른고딕" pitchFamily="50" charset="-127"/>
                <a:ea typeface="나눔바른고딕" pitchFamily="50" charset="-127"/>
              </a:rPr>
              <a:t>니모는</a:t>
            </a:r>
            <a:r>
              <a:rPr lang="ko-KR" altLang="en-US" b="1" spc="50" dirty="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prstClr val="black"/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b="1" spc="50" dirty="0" err="1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prstClr val="black"/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나눔바른고딕" pitchFamily="50" charset="-127"/>
                <a:ea typeface="나눔바른고딕" pitchFamily="50" charset="-127"/>
              </a:rPr>
              <a:t>방항심에</a:t>
            </a:r>
            <a:r>
              <a:rPr lang="ko-KR" altLang="en-US" b="1" spc="50" dirty="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prstClr val="black"/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나눔바른고딕" pitchFamily="50" charset="-127"/>
                <a:ea typeface="나눔바른고딕" pitchFamily="50" charset="-127"/>
              </a:rPr>
              <a:t> 아빠의 당부를 무시하고 넓은 바다로 나갔다</a:t>
            </a:r>
            <a:r>
              <a:rPr lang="en-US" altLang="ko-KR" b="1" spc="50" dirty="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prstClr val="black"/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나눔바른고딕" pitchFamily="50" charset="-127"/>
                <a:ea typeface="나눔바른고딕" pitchFamily="50" charset="-127"/>
              </a:rPr>
              <a:t>. </a:t>
            </a:r>
          </a:p>
          <a:p>
            <a:pPr>
              <a:lnSpc>
                <a:spcPct val="120000"/>
              </a:lnSpc>
            </a:pPr>
            <a:r>
              <a:rPr lang="ko-KR" altLang="en-US" sz="2400" b="1" spc="50" dirty="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prstClr val="black"/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나눔바른고딕" pitchFamily="50" charset="-127"/>
                <a:ea typeface="나눔바른고딕" pitchFamily="50" charset="-127"/>
              </a:rPr>
              <a:t>그래서</a:t>
            </a:r>
            <a:r>
              <a:rPr lang="ko-KR" altLang="en-US" b="1" spc="50" dirty="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prstClr val="black"/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b="1" spc="50" dirty="0" err="1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prstClr val="black"/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나눔바른고딕" pitchFamily="50" charset="-127"/>
                <a:ea typeface="나눔바른고딕" pitchFamily="50" charset="-127"/>
              </a:rPr>
              <a:t>니모는</a:t>
            </a:r>
            <a:r>
              <a:rPr lang="ko-KR" altLang="en-US" b="1" spc="50" dirty="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prstClr val="black"/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나눔바른고딕" pitchFamily="50" charset="-127"/>
                <a:ea typeface="나눔바른고딕" pitchFamily="50" charset="-127"/>
              </a:rPr>
              <a:t> 다이버에게 잡혀 결국 시드니에 있는 한 치과의사의 </a:t>
            </a:r>
            <a:endParaRPr lang="en-US" altLang="ko-KR" b="1" spc="50" dirty="0">
              <a:ln w="13500">
                <a:solidFill>
                  <a:srgbClr val="4F81BD">
                    <a:shade val="2500"/>
                    <a:alpha val="6500"/>
                  </a:srgbClr>
                </a:solidFill>
                <a:prstDash val="solid"/>
              </a:ln>
              <a:solidFill>
                <a:prstClr val="black"/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나눔바른고딕" pitchFamily="50" charset="-127"/>
              <a:ea typeface="나눔바른고딕" pitchFamily="50" charset="-127"/>
            </a:endParaRPr>
          </a:p>
          <a:p>
            <a:pPr>
              <a:lnSpc>
                <a:spcPct val="120000"/>
              </a:lnSpc>
            </a:pPr>
            <a:r>
              <a:rPr lang="en-US" altLang="ko-KR" b="1" spc="50" dirty="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prstClr val="black"/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나눔바른고딕" pitchFamily="50" charset="-127"/>
                <a:ea typeface="나눔바른고딕" pitchFamily="50" charset="-127"/>
              </a:rPr>
              <a:t>            </a:t>
            </a:r>
            <a:r>
              <a:rPr lang="ko-KR" altLang="en-US" b="1" spc="50" dirty="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prstClr val="black"/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나눔바른고딕" pitchFamily="50" charset="-127"/>
                <a:ea typeface="나눔바른고딕" pitchFamily="50" charset="-127"/>
              </a:rPr>
              <a:t>수족관 애완동물 신세가 되었다</a:t>
            </a:r>
            <a:r>
              <a:rPr lang="en-US" altLang="ko-KR" b="1" spc="50" dirty="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prstClr val="black"/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나눔바른고딕" pitchFamily="50" charset="-127"/>
                <a:ea typeface="나눔바른고딕" pitchFamily="50" charset="-127"/>
              </a:rPr>
              <a:t>. </a:t>
            </a:r>
          </a:p>
          <a:p>
            <a:pPr>
              <a:lnSpc>
                <a:spcPct val="120000"/>
              </a:lnSpc>
            </a:pPr>
            <a:r>
              <a:rPr lang="ko-KR" altLang="en-US" sz="2400" b="1" spc="50" dirty="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prstClr val="black"/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나눔바른고딕" pitchFamily="50" charset="-127"/>
                <a:ea typeface="나눔바른고딕" pitchFamily="50" charset="-127"/>
              </a:rPr>
              <a:t>그래서</a:t>
            </a:r>
            <a:r>
              <a:rPr lang="ko-KR" altLang="en-US" b="1" spc="50" dirty="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prstClr val="black"/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b="1" spc="50" dirty="0" err="1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prstClr val="black"/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나눔바른고딕" pitchFamily="50" charset="-127"/>
                <a:ea typeface="나눔바른고딕" pitchFamily="50" charset="-127"/>
              </a:rPr>
              <a:t>말린은</a:t>
            </a:r>
            <a:r>
              <a:rPr lang="ko-KR" altLang="en-US" b="1" spc="50" dirty="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prstClr val="black"/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나눔바른고딕" pitchFamily="50" charset="-127"/>
                <a:ea typeface="나눔바른고딕" pitchFamily="50" charset="-127"/>
              </a:rPr>
              <a:t> 다른 바다동물의 도움을 받으며 </a:t>
            </a:r>
            <a:r>
              <a:rPr lang="ko-KR" altLang="en-US" b="1" spc="50" dirty="0" err="1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prstClr val="black"/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나눔바른고딕" pitchFamily="50" charset="-127"/>
                <a:ea typeface="나눔바른고딕" pitchFamily="50" charset="-127"/>
              </a:rPr>
              <a:t>니모를</a:t>
            </a:r>
            <a:r>
              <a:rPr lang="ko-KR" altLang="en-US" b="1" spc="50" dirty="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prstClr val="black"/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나눔바른고딕" pitchFamily="50" charset="-127"/>
                <a:ea typeface="나눔바른고딕" pitchFamily="50" charset="-127"/>
              </a:rPr>
              <a:t> 찾기 위한 여행을 떠났다</a:t>
            </a:r>
            <a:r>
              <a:rPr lang="en-US" altLang="ko-KR" b="1" spc="50" dirty="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prstClr val="black"/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나눔바른고딕" pitchFamily="50" charset="-127"/>
                <a:ea typeface="나눔바른고딕" pitchFamily="50" charset="-127"/>
              </a:rPr>
              <a:t>. </a:t>
            </a:r>
          </a:p>
          <a:p>
            <a:pPr>
              <a:lnSpc>
                <a:spcPct val="120000"/>
              </a:lnSpc>
            </a:pPr>
            <a:r>
              <a:rPr lang="ko-KR" altLang="en-US" sz="2400" b="1" spc="50" dirty="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prstClr val="black"/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나눔바른고딕" pitchFamily="50" charset="-127"/>
                <a:ea typeface="나눔바른고딕" pitchFamily="50" charset="-127"/>
              </a:rPr>
              <a:t>마침내</a:t>
            </a:r>
            <a:r>
              <a:rPr lang="ko-KR" altLang="en-US" b="1" spc="50" dirty="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prstClr val="black"/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b="1" spc="50" dirty="0" err="1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prstClr val="black"/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나눔바른고딕" pitchFamily="50" charset="-127"/>
                <a:ea typeface="나눔바른고딕" pitchFamily="50" charset="-127"/>
              </a:rPr>
              <a:t>말린과</a:t>
            </a:r>
            <a:r>
              <a:rPr lang="ko-KR" altLang="en-US" b="1" spc="50" dirty="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prstClr val="black"/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b="1" spc="50" dirty="0" err="1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prstClr val="black"/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나눔바른고딕" pitchFamily="50" charset="-127"/>
                <a:ea typeface="나눔바른고딕" pitchFamily="50" charset="-127"/>
              </a:rPr>
              <a:t>니모는</a:t>
            </a:r>
            <a:r>
              <a:rPr lang="ko-KR" altLang="en-US" b="1" spc="50" dirty="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prstClr val="black"/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나눔바른고딕" pitchFamily="50" charset="-127"/>
                <a:ea typeface="나눔바른고딕" pitchFamily="50" charset="-127"/>
              </a:rPr>
              <a:t> 서로 만나고</a:t>
            </a:r>
            <a:r>
              <a:rPr lang="en-US" altLang="ko-KR" b="1" spc="50" dirty="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prstClr val="black"/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나눔바른고딕" pitchFamily="50" charset="-127"/>
                <a:ea typeface="나눔바른고딕" pitchFamily="50" charset="-127"/>
              </a:rPr>
              <a:t>, </a:t>
            </a:r>
            <a:r>
              <a:rPr lang="ko-KR" altLang="en-US" b="1" spc="50" dirty="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prstClr val="black"/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나눔바른고딕" pitchFamily="50" charset="-127"/>
                <a:ea typeface="나눔바른고딕" pitchFamily="50" charset="-127"/>
              </a:rPr>
              <a:t>사랑에는 믿음이 중요하다는 사실을 배운다</a:t>
            </a:r>
            <a:r>
              <a:rPr lang="en-US" altLang="ko-KR" b="1" spc="50" dirty="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prstClr val="black"/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나눔바른고딕" pitchFamily="50" charset="-127"/>
                <a:ea typeface="나눔바른고딕" pitchFamily="50" charset="-127"/>
              </a:rPr>
              <a:t>.</a:t>
            </a:r>
          </a:p>
        </p:txBody>
      </p:sp>
      <p:pic>
        <p:nvPicPr>
          <p:cNvPr id="15" name="Picture 2" descr="픽사 애니메이션 _ 픽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503" y="956087"/>
            <a:ext cx="2804901" cy="1580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0765525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107504" y="908721"/>
            <a:ext cx="8856984" cy="1224136"/>
          </a:xfrm>
          <a:prstGeom prst="roundRect">
            <a:avLst>
              <a:gd name="adj" fmla="val 997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solidFill>
                <a:prstClr val="white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" y="62499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spc="-150" dirty="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srgbClr val="00B0F0">
                    <a:alpha val="95000"/>
                  </a:srgb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나눔고딕 ExtraBold" pitchFamily="50" charset="-127"/>
                <a:ea typeface="나눔고딕 ExtraBold" pitchFamily="50" charset="-127"/>
              </a:rPr>
              <a:t>Pixar Story Telling</a:t>
            </a:r>
            <a:endParaRPr lang="ko-KR" altLang="en-US" sz="4000" b="1" spc="-150" dirty="0">
              <a:ln w="13500">
                <a:solidFill>
                  <a:srgbClr val="4F81BD">
                    <a:shade val="2500"/>
                    <a:alpha val="6500"/>
                  </a:srgbClr>
                </a:solidFill>
                <a:prstDash val="solid"/>
              </a:ln>
              <a:solidFill>
                <a:srgbClr val="00B0F0">
                  <a:alpha val="95000"/>
                </a:srgb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79512" y="997076"/>
            <a:ext cx="8352930" cy="1126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  <a:spcBef>
                <a:spcPts val="600"/>
              </a:spcBef>
            </a:pPr>
            <a:r>
              <a:rPr lang="en-US" altLang="ko-KR" sz="2800" b="1" dirty="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prstClr val="black">
                    <a:alpha val="95000"/>
                  </a:prst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나눔바른고딕" pitchFamily="50" charset="-127"/>
                <a:ea typeface="나눔바른고딕" pitchFamily="50" charset="-127"/>
              </a:rPr>
              <a:t>6</a:t>
            </a:r>
            <a:r>
              <a:rPr lang="ko-KR" altLang="en-US" sz="2800" b="1" dirty="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prstClr val="black">
                    <a:alpha val="95000"/>
                  </a:prst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나눔바른고딕" pitchFamily="50" charset="-127"/>
                <a:ea typeface="나눔바른고딕" pitchFamily="50" charset="-127"/>
              </a:rPr>
              <a:t>가지 이미지를 모두 활용하여</a:t>
            </a:r>
            <a:r>
              <a:rPr lang="en-US" altLang="ko-KR" sz="2800" b="1" dirty="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prstClr val="black">
                    <a:alpha val="95000"/>
                  </a:prst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나눔바른고딕" pitchFamily="50" charset="-127"/>
                <a:ea typeface="나눔바른고딕" pitchFamily="50" charset="-127"/>
              </a:rPr>
              <a:t>, </a:t>
            </a:r>
            <a:r>
              <a:rPr lang="en-US" altLang="ko-KR" sz="2800" b="1" dirty="0">
                <a:solidFill>
                  <a:srgbClr val="FFFF00"/>
                </a:solidFill>
                <a:effectLst>
                  <a:glow rad="152400">
                    <a:prstClr val="black"/>
                  </a:glow>
                </a:effectLst>
                <a:latin typeface="나눔바른고딕" pitchFamily="50" charset="-127"/>
                <a:ea typeface="나눔바른고딕" pitchFamily="50" charset="-127"/>
              </a:rPr>
              <a:t>‘</a:t>
            </a:r>
            <a:r>
              <a:rPr lang="ko-KR" altLang="en-US" sz="2800" b="1" dirty="0">
                <a:solidFill>
                  <a:srgbClr val="FFFF00"/>
                </a:solidFill>
                <a:effectLst>
                  <a:glow rad="152400">
                    <a:prstClr val="black"/>
                  </a:glow>
                </a:effectLst>
                <a:latin typeface="나눔바른고딕" pitchFamily="50" charset="-127"/>
                <a:ea typeface="나눔바른고딕" pitchFamily="50" charset="-127"/>
              </a:rPr>
              <a:t>만남</a:t>
            </a:r>
            <a:r>
              <a:rPr lang="en-US" altLang="ko-KR" sz="2800" b="1" dirty="0">
                <a:solidFill>
                  <a:srgbClr val="FFFF00"/>
                </a:solidFill>
                <a:effectLst>
                  <a:glow rad="152400">
                    <a:prstClr val="black"/>
                  </a:glow>
                </a:effectLst>
                <a:latin typeface="나눔바른고딕" pitchFamily="50" charset="-127"/>
                <a:ea typeface="나눔바른고딕" pitchFamily="50" charset="-127"/>
              </a:rPr>
              <a:t>’</a:t>
            </a:r>
            <a:r>
              <a:rPr lang="ko-KR" altLang="en-US" sz="2800" b="1" dirty="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prstClr val="black">
                    <a:alpha val="95000"/>
                  </a:prst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나눔바른고딕" pitchFamily="50" charset="-127"/>
                <a:ea typeface="나눔바른고딕" pitchFamily="50" charset="-127"/>
              </a:rPr>
              <a:t>을 주제로 한 </a:t>
            </a:r>
            <a:br>
              <a:rPr lang="ko-KR" altLang="en-US" sz="2800" b="1" dirty="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prstClr val="black">
                    <a:alpha val="95000"/>
                  </a:prst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나눔바른고딕" pitchFamily="50" charset="-127"/>
                <a:ea typeface="나눔바른고딕" pitchFamily="50" charset="-127"/>
              </a:rPr>
            </a:br>
            <a:r>
              <a:rPr lang="ko-KR" altLang="en-US" sz="2800" b="1" dirty="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prstClr val="black">
                    <a:alpha val="95000"/>
                  </a:prst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나눔바른고딕" pitchFamily="50" charset="-127"/>
                <a:ea typeface="나눔바른고딕" pitchFamily="50" charset="-127"/>
              </a:rPr>
              <a:t>우리 팀만의 “</a:t>
            </a:r>
            <a:r>
              <a:rPr lang="ko-KR" altLang="en-US" sz="2800" b="1" dirty="0">
                <a:solidFill>
                  <a:srgbClr val="00B0F0"/>
                </a:solidFill>
                <a:effectLst>
                  <a:glow rad="152400">
                    <a:prstClr val="black"/>
                  </a:glow>
                </a:effectLst>
                <a:latin typeface="나눔바른고딕" pitchFamily="50" charset="-127"/>
                <a:ea typeface="나눔바른고딕" pitchFamily="50" charset="-127"/>
              </a:rPr>
              <a:t>창의적 스토리</a:t>
            </a:r>
            <a:r>
              <a:rPr lang="ko-KR" altLang="en-US" sz="2800" b="1" dirty="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prstClr val="black">
                    <a:alpha val="95000"/>
                  </a:prst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나눔바른고딕" pitchFamily="50" charset="-127"/>
                <a:ea typeface="나눔바른고딕" pitchFamily="50" charset="-127"/>
              </a:rPr>
              <a:t>”를 만들어보세요</a:t>
            </a:r>
            <a:r>
              <a:rPr lang="en-US" altLang="ko-KR" sz="2800" b="1" dirty="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prstClr val="black">
                    <a:alpha val="95000"/>
                  </a:prst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나눔바른고딕" pitchFamily="50" charset="-127"/>
                <a:ea typeface="나눔바른고딕" pitchFamily="50" charset="-127"/>
              </a:rPr>
              <a:t>.</a:t>
            </a:r>
          </a:p>
        </p:txBody>
      </p:sp>
      <p:pic>
        <p:nvPicPr>
          <p:cNvPr id="9" name="Picture 8" descr="https://encrypted-tbn2.gstatic.com/images?q=tbn:ANd9GcSOk_Dkwqc5yySZo1aguvCre7F01pf3-viZeQ_62j3btW4ahlcbE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372" y="2348881"/>
            <a:ext cx="2895485" cy="179906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tx1">
                <a:lumMod val="95000"/>
                <a:lumOff val="5000"/>
              </a:schemeClr>
            </a:solidFill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8" name="TextBox 7"/>
          <p:cNvSpPr txBox="1"/>
          <p:nvPr/>
        </p:nvSpPr>
        <p:spPr>
          <a:xfrm>
            <a:off x="3563887" y="2420888"/>
            <a:ext cx="1877151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ko-KR" altLang="en-US" sz="2800" b="1" dirty="0">
                <a:solidFill>
                  <a:prstClr val="white"/>
                </a:solidFill>
                <a:effectLst>
                  <a:glow rad="152400">
                    <a:prstClr val="black"/>
                  </a:glow>
                </a:effectLst>
                <a:latin typeface="나눔바른고딕" pitchFamily="50" charset="-127"/>
                <a:ea typeface="나눔바른고딕" pitchFamily="50" charset="-127"/>
              </a:rPr>
              <a:t>옛날에</a:t>
            </a:r>
            <a:r>
              <a:rPr lang="en-US" altLang="ko-KR" sz="2800" b="1" dirty="0">
                <a:solidFill>
                  <a:prstClr val="white"/>
                </a:solidFill>
                <a:effectLst>
                  <a:glow rad="152400">
                    <a:prstClr val="black"/>
                  </a:glow>
                </a:effectLst>
                <a:latin typeface="나눔바른고딕" pitchFamily="50" charset="-127"/>
                <a:ea typeface="나눔바른고딕" pitchFamily="50" charset="-127"/>
              </a:rPr>
              <a:t/>
            </a:r>
            <a:br>
              <a:rPr lang="en-US" altLang="ko-KR" sz="2800" b="1" dirty="0">
                <a:solidFill>
                  <a:prstClr val="white"/>
                </a:solidFill>
                <a:effectLst>
                  <a:glow rad="152400">
                    <a:prstClr val="black"/>
                  </a:glow>
                </a:effectLst>
                <a:latin typeface="나눔바른고딕" pitchFamily="50" charset="-127"/>
                <a:ea typeface="나눔바른고딕" pitchFamily="50" charset="-127"/>
              </a:rPr>
            </a:br>
            <a:r>
              <a:rPr lang="ko-KR" altLang="en-US" sz="2800" b="1" dirty="0">
                <a:solidFill>
                  <a:prstClr val="white"/>
                </a:solidFill>
                <a:effectLst>
                  <a:glow rad="152400">
                    <a:prstClr val="black"/>
                  </a:glow>
                </a:effectLst>
                <a:latin typeface="나눔바른고딕" pitchFamily="50" charset="-127"/>
                <a:ea typeface="나눔바른고딕" pitchFamily="50" charset="-127"/>
              </a:rPr>
              <a:t>매일</a:t>
            </a:r>
            <a:endParaRPr lang="en-US" altLang="ko-KR" sz="2800" b="1" dirty="0">
              <a:solidFill>
                <a:prstClr val="white"/>
              </a:solidFill>
              <a:effectLst>
                <a:glow rad="152400">
                  <a:prstClr val="black"/>
                </a:glow>
              </a:effectLst>
              <a:latin typeface="나눔바른고딕" pitchFamily="50" charset="-127"/>
              <a:ea typeface="나눔바른고딕" pitchFamily="50" charset="-127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ko-KR" altLang="en-US" sz="2800" b="1" dirty="0">
                <a:solidFill>
                  <a:prstClr val="white"/>
                </a:solidFill>
                <a:effectLst>
                  <a:glow rad="152400">
                    <a:prstClr val="black"/>
                  </a:glow>
                </a:effectLst>
                <a:latin typeface="나눔바른고딕" pitchFamily="50" charset="-127"/>
                <a:ea typeface="나눔바른고딕" pitchFamily="50" charset="-127"/>
              </a:rPr>
              <a:t>어느 날</a:t>
            </a:r>
            <a:endParaRPr lang="en-US" altLang="ko-KR" sz="2800" b="1" dirty="0">
              <a:solidFill>
                <a:prstClr val="white"/>
              </a:solidFill>
              <a:effectLst>
                <a:glow rad="152400">
                  <a:prstClr val="black"/>
                </a:glow>
              </a:effectLst>
              <a:latin typeface="나눔바른고딕" pitchFamily="50" charset="-127"/>
              <a:ea typeface="나눔바른고딕" pitchFamily="50" charset="-127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ko-KR" altLang="en-US" sz="2800" b="1" dirty="0">
                <a:solidFill>
                  <a:prstClr val="white"/>
                </a:solidFill>
                <a:effectLst>
                  <a:glow rad="152400">
                    <a:prstClr val="black"/>
                  </a:glow>
                </a:effectLst>
                <a:latin typeface="나눔바른고딕" pitchFamily="50" charset="-127"/>
                <a:ea typeface="나눔바른고딕" pitchFamily="50" charset="-127"/>
              </a:rPr>
              <a:t>그래서</a:t>
            </a:r>
            <a:endParaRPr lang="en-US" altLang="ko-KR" sz="2800" b="1" dirty="0">
              <a:solidFill>
                <a:prstClr val="white"/>
              </a:solidFill>
              <a:effectLst>
                <a:glow rad="152400">
                  <a:prstClr val="black"/>
                </a:glow>
              </a:effectLst>
              <a:latin typeface="나눔바른고딕" pitchFamily="50" charset="-127"/>
              <a:ea typeface="나눔바른고딕" pitchFamily="50" charset="-127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ko-KR" altLang="en-US" sz="2800" b="1" dirty="0">
                <a:solidFill>
                  <a:prstClr val="white"/>
                </a:solidFill>
                <a:effectLst>
                  <a:glow rad="152400">
                    <a:prstClr val="black"/>
                  </a:glow>
                </a:effectLst>
                <a:latin typeface="나눔바른고딕" pitchFamily="50" charset="-127"/>
                <a:ea typeface="나눔바른고딕" pitchFamily="50" charset="-127"/>
              </a:rPr>
              <a:t>그래서</a:t>
            </a:r>
            <a:endParaRPr lang="en-US" altLang="ko-KR" sz="2800" b="1" dirty="0">
              <a:solidFill>
                <a:prstClr val="white"/>
              </a:solidFill>
              <a:effectLst>
                <a:glow rad="152400">
                  <a:prstClr val="black"/>
                </a:glow>
              </a:effectLst>
              <a:latin typeface="나눔바른고딕" pitchFamily="50" charset="-127"/>
              <a:ea typeface="나눔바른고딕" pitchFamily="50" charset="-127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ko-KR" altLang="en-US" sz="2800" b="1" dirty="0">
                <a:solidFill>
                  <a:prstClr val="white"/>
                </a:solidFill>
                <a:effectLst>
                  <a:glow rad="152400">
                    <a:prstClr val="black"/>
                  </a:glow>
                </a:effectLst>
                <a:latin typeface="나눔바른고딕" pitchFamily="50" charset="-127"/>
                <a:ea typeface="나눔바른고딕" pitchFamily="50" charset="-127"/>
              </a:rPr>
              <a:t>마침내</a:t>
            </a:r>
            <a:endParaRPr lang="en-US" altLang="ko-KR" sz="2800" b="1" dirty="0">
              <a:solidFill>
                <a:prstClr val="white"/>
              </a:solidFill>
              <a:effectLst>
                <a:glow rad="152400">
                  <a:prstClr val="black"/>
                </a:glow>
              </a:effectLst>
              <a:latin typeface="나눔바른고딕" pitchFamily="50" charset="-127"/>
              <a:ea typeface="나눔바른고딕" pitchFamily="50" charset="-127"/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4565534" y="2996952"/>
            <a:ext cx="4029977" cy="3512626"/>
            <a:chOff x="4502463" y="2996952"/>
            <a:chExt cx="4349541" cy="3512626"/>
          </a:xfrm>
        </p:grpSpPr>
        <p:cxnSp>
          <p:nvCxnSpPr>
            <p:cNvPr id="10" name="직선 연결선 9"/>
            <p:cNvCxnSpPr/>
            <p:nvPr/>
          </p:nvCxnSpPr>
          <p:spPr>
            <a:xfrm>
              <a:off x="4813392" y="2996952"/>
              <a:ext cx="4038612" cy="0"/>
            </a:xfrm>
            <a:prstGeom prst="line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4502463" y="3641261"/>
              <a:ext cx="4349541" cy="0"/>
            </a:xfrm>
            <a:prstGeom prst="line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/>
            <p:cNvCxnSpPr/>
            <p:nvPr/>
          </p:nvCxnSpPr>
          <p:spPr>
            <a:xfrm>
              <a:off x="4813392" y="4326911"/>
              <a:ext cx="4038612" cy="0"/>
            </a:xfrm>
            <a:prstGeom prst="line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/>
            <p:cNvCxnSpPr/>
            <p:nvPr/>
          </p:nvCxnSpPr>
          <p:spPr>
            <a:xfrm>
              <a:off x="4813392" y="5082766"/>
              <a:ext cx="4038612" cy="0"/>
            </a:xfrm>
            <a:prstGeom prst="line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/>
            <p:cNvCxnSpPr/>
            <p:nvPr/>
          </p:nvCxnSpPr>
          <p:spPr>
            <a:xfrm>
              <a:off x="4813392" y="5773380"/>
              <a:ext cx="4038612" cy="0"/>
            </a:xfrm>
            <a:prstGeom prst="line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/>
            <p:cNvCxnSpPr/>
            <p:nvPr/>
          </p:nvCxnSpPr>
          <p:spPr>
            <a:xfrm>
              <a:off x="4813392" y="6509578"/>
              <a:ext cx="4038612" cy="0"/>
            </a:xfrm>
            <a:prstGeom prst="line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52863871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모서리가 둥근 직사각형 28"/>
          <p:cNvSpPr/>
          <p:nvPr/>
        </p:nvSpPr>
        <p:spPr>
          <a:xfrm>
            <a:off x="338138" y="1520788"/>
            <a:ext cx="8482341" cy="5178194"/>
          </a:xfrm>
          <a:prstGeom prst="roundRect">
            <a:avLst>
              <a:gd name="adj" fmla="val 3595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solidFill>
                <a:prstClr val="white"/>
              </a:solidFill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38138" y="116632"/>
            <a:ext cx="8482341" cy="1224136"/>
          </a:xfrm>
          <a:prstGeom prst="roundRect">
            <a:avLst>
              <a:gd name="adj" fmla="val 997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solidFill>
                <a:prstClr val="white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38138" y="217119"/>
            <a:ext cx="8338318" cy="1075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  <a:spcBef>
                <a:spcPts val="600"/>
              </a:spcBef>
            </a:pPr>
            <a:r>
              <a:rPr lang="en-US" altLang="ko-KR" sz="2800" b="1" dirty="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prstClr val="black">
                    <a:alpha val="95000"/>
                  </a:prst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나눔바른고딕" pitchFamily="50" charset="-127"/>
                <a:ea typeface="나눔바른고딕" pitchFamily="50" charset="-127"/>
              </a:rPr>
              <a:t>6</a:t>
            </a:r>
            <a:r>
              <a:rPr lang="ko-KR" altLang="en-US" sz="2800" b="1" dirty="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prstClr val="black">
                    <a:alpha val="95000"/>
                  </a:prst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나눔바른고딕" pitchFamily="50" charset="-127"/>
                <a:ea typeface="나눔바른고딕" pitchFamily="50" charset="-127"/>
              </a:rPr>
              <a:t>가지 이미지를 모두 활용하여</a:t>
            </a:r>
            <a:r>
              <a:rPr lang="en-US" altLang="ko-KR" sz="2800" b="1" dirty="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prstClr val="black">
                    <a:alpha val="95000"/>
                  </a:prst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나눔바른고딕" pitchFamily="50" charset="-127"/>
                <a:ea typeface="나눔바른고딕" pitchFamily="50" charset="-127"/>
              </a:rPr>
              <a:t>, </a:t>
            </a:r>
            <a:r>
              <a:rPr lang="en-US" altLang="ko-KR" sz="2800" b="1" dirty="0">
                <a:solidFill>
                  <a:srgbClr val="FFFF00"/>
                </a:solidFill>
                <a:effectLst>
                  <a:glow rad="152400">
                    <a:prstClr val="black"/>
                  </a:glow>
                </a:effectLst>
                <a:latin typeface="나눔바른고딕" pitchFamily="50" charset="-127"/>
                <a:ea typeface="나눔바른고딕" pitchFamily="50" charset="-127"/>
              </a:rPr>
              <a:t>‘</a:t>
            </a:r>
            <a:r>
              <a:rPr lang="ko-KR" altLang="en-US" sz="2800" b="1" dirty="0">
                <a:solidFill>
                  <a:srgbClr val="FFFF00"/>
                </a:solidFill>
                <a:effectLst>
                  <a:glow rad="152400">
                    <a:prstClr val="black"/>
                  </a:glow>
                </a:effectLst>
                <a:latin typeface="나눔바른고딕" pitchFamily="50" charset="-127"/>
                <a:ea typeface="나눔바른고딕" pitchFamily="50" charset="-127"/>
              </a:rPr>
              <a:t>      </a:t>
            </a:r>
            <a:r>
              <a:rPr lang="en-US" altLang="ko-KR" sz="2800" b="1" dirty="0">
                <a:solidFill>
                  <a:srgbClr val="FFFF00"/>
                </a:solidFill>
                <a:effectLst>
                  <a:glow rad="152400">
                    <a:prstClr val="black"/>
                  </a:glow>
                </a:effectLst>
                <a:latin typeface="나눔바른고딕" pitchFamily="50" charset="-127"/>
                <a:ea typeface="나눔바른고딕" pitchFamily="50" charset="-127"/>
              </a:rPr>
              <a:t>’</a:t>
            </a:r>
            <a:r>
              <a:rPr lang="ko-KR" altLang="en-US" sz="2800" b="1" dirty="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prstClr val="black">
                    <a:alpha val="95000"/>
                  </a:prst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나눔바른고딕" pitchFamily="50" charset="-127"/>
                <a:ea typeface="나눔바른고딕" pitchFamily="50" charset="-127"/>
              </a:rPr>
              <a:t>을 주제로 한 </a:t>
            </a:r>
            <a:br>
              <a:rPr lang="ko-KR" altLang="en-US" sz="2800" b="1" dirty="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prstClr val="black">
                    <a:alpha val="95000"/>
                  </a:prst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나눔바른고딕" pitchFamily="50" charset="-127"/>
                <a:ea typeface="나눔바른고딕" pitchFamily="50" charset="-127"/>
              </a:rPr>
            </a:br>
            <a:r>
              <a:rPr lang="ko-KR" altLang="en-US" sz="2800" b="1" dirty="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prstClr val="black">
                    <a:alpha val="95000"/>
                  </a:prst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나눔바른고딕" pitchFamily="50" charset="-127"/>
                <a:ea typeface="나눔바른고딕" pitchFamily="50" charset="-127"/>
              </a:rPr>
              <a:t>우리 팀만의 “</a:t>
            </a:r>
            <a:r>
              <a:rPr lang="ko-KR" altLang="en-US" sz="2800" b="1" dirty="0">
                <a:solidFill>
                  <a:srgbClr val="00B0F0"/>
                </a:solidFill>
                <a:effectLst>
                  <a:glow rad="152400">
                    <a:prstClr val="black"/>
                  </a:glow>
                </a:effectLst>
                <a:latin typeface="나눔바른고딕" pitchFamily="50" charset="-127"/>
                <a:ea typeface="나눔바른고딕" pitchFamily="50" charset="-127"/>
              </a:rPr>
              <a:t>창의적 스토리</a:t>
            </a:r>
            <a:r>
              <a:rPr lang="ko-KR" altLang="en-US" sz="2800" b="1" dirty="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prstClr val="black">
                    <a:alpha val="95000"/>
                  </a:prst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나눔바른고딕" pitchFamily="50" charset="-127"/>
                <a:ea typeface="나눔바른고딕" pitchFamily="50" charset="-127"/>
              </a:rPr>
              <a:t>”를 만들어보세요</a:t>
            </a:r>
            <a:r>
              <a:rPr lang="en-US" altLang="ko-KR" sz="2800" b="1" dirty="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prstClr val="black">
                    <a:alpha val="95000"/>
                  </a:prst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나눔바른고딕" pitchFamily="50" charset="-127"/>
                <a:ea typeface="나눔바른고딕" pitchFamily="50" charset="-127"/>
              </a:rPr>
              <a:t>.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627784" y="2032393"/>
            <a:ext cx="1471013" cy="43888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80000"/>
              </a:lnSpc>
              <a:spcBef>
                <a:spcPts val="600"/>
              </a:spcBef>
            </a:pPr>
            <a:r>
              <a:rPr lang="ko-KR" altLang="en-US" sz="2400" dirty="0">
                <a:latin typeface="나눔바른고딕" pitchFamily="50" charset="-127"/>
                <a:ea typeface="나눔바른고딕" pitchFamily="50" charset="-127"/>
              </a:rPr>
              <a:t>옛날에</a:t>
            </a:r>
            <a:r>
              <a:rPr lang="en-US" altLang="ko-KR" sz="2400" dirty="0">
                <a:latin typeface="나눔바른고딕" pitchFamily="50" charset="-127"/>
                <a:ea typeface="나눔바른고딕" pitchFamily="50" charset="-127"/>
              </a:rPr>
              <a:t/>
            </a:r>
            <a:br>
              <a:rPr lang="en-US" altLang="ko-KR" sz="2400" dirty="0">
                <a:latin typeface="나눔바른고딕" pitchFamily="50" charset="-127"/>
                <a:ea typeface="나눔바른고딕" pitchFamily="50" charset="-127"/>
              </a:rPr>
            </a:br>
            <a:r>
              <a:rPr lang="ko-KR" altLang="en-US" sz="2400" dirty="0">
                <a:latin typeface="나눔바른고딕" pitchFamily="50" charset="-127"/>
                <a:ea typeface="나눔바른고딕" pitchFamily="50" charset="-127"/>
              </a:rPr>
              <a:t>매일</a:t>
            </a:r>
            <a:endParaRPr lang="en-US" altLang="ko-KR" sz="2400" dirty="0">
              <a:latin typeface="나눔바른고딕" pitchFamily="50" charset="-127"/>
              <a:ea typeface="나눔바른고딕" pitchFamily="50" charset="-127"/>
            </a:endParaRPr>
          </a:p>
          <a:p>
            <a:pPr>
              <a:lnSpc>
                <a:spcPct val="180000"/>
              </a:lnSpc>
              <a:spcBef>
                <a:spcPts val="600"/>
              </a:spcBef>
            </a:pPr>
            <a:r>
              <a:rPr lang="ko-KR" altLang="en-US" sz="2400" dirty="0">
                <a:latin typeface="나눔바른고딕" pitchFamily="50" charset="-127"/>
                <a:ea typeface="나눔바른고딕" pitchFamily="50" charset="-127"/>
              </a:rPr>
              <a:t>어느 날</a:t>
            </a:r>
            <a:endParaRPr lang="en-US" altLang="ko-KR" sz="2400" dirty="0">
              <a:latin typeface="나눔바른고딕" pitchFamily="50" charset="-127"/>
              <a:ea typeface="나눔바른고딕" pitchFamily="50" charset="-127"/>
            </a:endParaRPr>
          </a:p>
          <a:p>
            <a:pPr>
              <a:lnSpc>
                <a:spcPct val="180000"/>
              </a:lnSpc>
              <a:spcBef>
                <a:spcPts val="600"/>
              </a:spcBef>
            </a:pPr>
            <a:r>
              <a:rPr lang="ko-KR" altLang="en-US" sz="2400" dirty="0">
                <a:latin typeface="나눔바른고딕" pitchFamily="50" charset="-127"/>
                <a:ea typeface="나눔바른고딕" pitchFamily="50" charset="-127"/>
              </a:rPr>
              <a:t>그래서</a:t>
            </a:r>
            <a:endParaRPr lang="en-US" altLang="ko-KR" sz="2400" dirty="0">
              <a:latin typeface="나눔바른고딕" pitchFamily="50" charset="-127"/>
              <a:ea typeface="나눔바른고딕" pitchFamily="50" charset="-127"/>
            </a:endParaRPr>
          </a:p>
          <a:p>
            <a:pPr>
              <a:lnSpc>
                <a:spcPct val="180000"/>
              </a:lnSpc>
              <a:spcBef>
                <a:spcPts val="600"/>
              </a:spcBef>
            </a:pPr>
            <a:r>
              <a:rPr lang="ko-KR" altLang="en-US" sz="2400" dirty="0">
                <a:latin typeface="나눔바른고딕" pitchFamily="50" charset="-127"/>
                <a:ea typeface="나눔바른고딕" pitchFamily="50" charset="-127"/>
              </a:rPr>
              <a:t>그래서</a:t>
            </a:r>
            <a:endParaRPr lang="en-US" altLang="ko-KR" sz="2400" dirty="0">
              <a:latin typeface="나눔바른고딕" pitchFamily="50" charset="-127"/>
              <a:ea typeface="나눔바른고딕" pitchFamily="50" charset="-127"/>
            </a:endParaRPr>
          </a:p>
          <a:p>
            <a:pPr>
              <a:lnSpc>
                <a:spcPct val="180000"/>
              </a:lnSpc>
              <a:spcBef>
                <a:spcPts val="600"/>
              </a:spcBef>
            </a:pPr>
            <a:r>
              <a:rPr lang="ko-KR" altLang="en-US" sz="2400" dirty="0">
                <a:latin typeface="나눔바른고딕" pitchFamily="50" charset="-127"/>
                <a:ea typeface="나눔바른고딕" pitchFamily="50" charset="-127"/>
              </a:rPr>
              <a:t>마침내</a:t>
            </a:r>
            <a:endParaRPr lang="en-US" altLang="ko-KR" sz="2400" dirty="0">
              <a:latin typeface="나눔바른고딕" pitchFamily="50" charset="-127"/>
              <a:ea typeface="나눔바른고딕" pitchFamily="50" charset="-127"/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3425416" y="2594497"/>
            <a:ext cx="4674976" cy="3642816"/>
            <a:chOff x="4502463" y="2996952"/>
            <a:chExt cx="4349541" cy="3512626"/>
          </a:xfrm>
        </p:grpSpPr>
        <p:cxnSp>
          <p:nvCxnSpPr>
            <p:cNvPr id="21" name="직선 연결선 20"/>
            <p:cNvCxnSpPr/>
            <p:nvPr/>
          </p:nvCxnSpPr>
          <p:spPr>
            <a:xfrm>
              <a:off x="4813392" y="2996952"/>
              <a:ext cx="4038612" cy="0"/>
            </a:xfrm>
            <a:prstGeom prst="line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/>
            <p:cNvCxnSpPr/>
            <p:nvPr/>
          </p:nvCxnSpPr>
          <p:spPr>
            <a:xfrm>
              <a:off x="4502463" y="3641261"/>
              <a:ext cx="4349541" cy="0"/>
            </a:xfrm>
            <a:prstGeom prst="line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/>
            <p:cNvCxnSpPr/>
            <p:nvPr/>
          </p:nvCxnSpPr>
          <p:spPr>
            <a:xfrm>
              <a:off x="4813392" y="4326911"/>
              <a:ext cx="4038612" cy="0"/>
            </a:xfrm>
            <a:prstGeom prst="line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/>
            <p:cNvCxnSpPr/>
            <p:nvPr/>
          </p:nvCxnSpPr>
          <p:spPr>
            <a:xfrm>
              <a:off x="4813392" y="5082766"/>
              <a:ext cx="4038612" cy="0"/>
            </a:xfrm>
            <a:prstGeom prst="line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/>
            <p:cNvCxnSpPr/>
            <p:nvPr/>
          </p:nvCxnSpPr>
          <p:spPr>
            <a:xfrm>
              <a:off x="4813392" y="5773380"/>
              <a:ext cx="4038612" cy="0"/>
            </a:xfrm>
            <a:prstGeom prst="line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/>
            <p:cNvCxnSpPr/>
            <p:nvPr/>
          </p:nvCxnSpPr>
          <p:spPr>
            <a:xfrm>
              <a:off x="4813392" y="6509578"/>
              <a:ext cx="4038612" cy="0"/>
            </a:xfrm>
            <a:prstGeom prst="line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25" name="그룹 1024"/>
          <p:cNvGrpSpPr/>
          <p:nvPr/>
        </p:nvGrpSpPr>
        <p:grpSpPr>
          <a:xfrm>
            <a:off x="1403648" y="2222283"/>
            <a:ext cx="913275" cy="2142821"/>
            <a:chOff x="1403648" y="2222283"/>
            <a:chExt cx="973046" cy="2283063"/>
          </a:xfrm>
        </p:grpSpPr>
        <p:pic>
          <p:nvPicPr>
            <p:cNvPr id="18" name="Picture 2" descr="D:\01. 강 의\★ 강의 사진\창의적문제해결(3개 대학, 201406)\상명대 관광산업\20140626_144415.jp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058" t="25723" r="28592" b="59470"/>
            <a:stretch/>
          </p:blipFill>
          <p:spPr bwMode="auto">
            <a:xfrm>
              <a:off x="1403648" y="2222283"/>
              <a:ext cx="973046" cy="7039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2" descr="D:\01. 강 의\★ 강의 사진\창의적문제해결(3개 대학, 201406)\상명대 관광산업\20140626_144415.jp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530" t="43231" r="28120" b="41962"/>
            <a:stretch/>
          </p:blipFill>
          <p:spPr bwMode="auto">
            <a:xfrm>
              <a:off x="1403648" y="3012883"/>
              <a:ext cx="973046" cy="7039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2" descr="D:\01. 강 의\★ 강의 사진\창의적문제해결(3개 대학, 201406)\상명대 관광산업\20140626_144415.jp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672" t="57994" r="26978" b="27199"/>
            <a:stretch/>
          </p:blipFill>
          <p:spPr bwMode="auto">
            <a:xfrm>
              <a:off x="1403648" y="3801441"/>
              <a:ext cx="973046" cy="7039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0" name="TextBox 29"/>
          <p:cNvSpPr txBox="1"/>
          <p:nvPr/>
        </p:nvSpPr>
        <p:spPr>
          <a:xfrm>
            <a:off x="683570" y="1520788"/>
            <a:ext cx="7848872" cy="5878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  <a:spcBef>
                <a:spcPts val="600"/>
              </a:spcBef>
            </a:pPr>
            <a:r>
              <a:rPr lang="en-US" altLang="ko-KR" sz="2800" b="1" dirty="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prstClr val="black">
                    <a:alpha val="95000"/>
                  </a:prst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나눔바른고딕" pitchFamily="50" charset="-127"/>
                <a:ea typeface="나눔바른고딕" pitchFamily="50" charset="-127"/>
              </a:rPr>
              <a:t>Title: </a:t>
            </a:r>
            <a:r>
              <a:rPr lang="en-US" altLang="ko-KR" sz="2800" b="1" u="sng" dirty="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prstClr val="black">
                    <a:alpha val="95000"/>
                  </a:prst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나눔바른고딕" pitchFamily="50" charset="-127"/>
                <a:ea typeface="나눔바른고딕" pitchFamily="50" charset="-127"/>
              </a:rPr>
              <a:t>                                              .</a:t>
            </a:r>
            <a:endParaRPr lang="en-US" altLang="ko-KR" sz="2800" b="1" dirty="0">
              <a:ln w="13500">
                <a:solidFill>
                  <a:srgbClr val="4F81BD">
                    <a:shade val="2500"/>
                    <a:alpha val="6500"/>
                  </a:srgbClr>
                </a:solidFill>
                <a:prstDash val="solid"/>
              </a:ln>
              <a:solidFill>
                <a:prstClr val="black">
                  <a:alpha val="95000"/>
                </a:prst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37" name="Picture 2" descr="D:\01. 강 의\★ 강의 사진\창의적문제해결(3개 대학, 201406)\상명대 관광산업\20140626_144415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650" t="24827" r="13000" b="60366"/>
          <a:stretch/>
        </p:blipFill>
        <p:spPr bwMode="auto">
          <a:xfrm>
            <a:off x="1403648" y="4402418"/>
            <a:ext cx="913275" cy="660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2" descr="D:\01. 강 의\★ 강의 사진\창의적문제해결(3개 대학, 201406)\상명대 관광산업\20140626_144415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592" t="57460" r="11058" b="27733"/>
          <a:stretch/>
        </p:blipFill>
        <p:spPr bwMode="auto">
          <a:xfrm>
            <a:off x="1403648" y="5576647"/>
            <a:ext cx="913275" cy="660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6988057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"/>
          <p:cNvSpPr txBox="1">
            <a:spLocks/>
          </p:cNvSpPr>
          <p:nvPr/>
        </p:nvSpPr>
        <p:spPr>
          <a:xfrm>
            <a:off x="931720" y="-40341"/>
            <a:ext cx="8536824" cy="892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358775" indent="-358775">
              <a:defRPr sz="8000" i="1">
                <a:solidFill>
                  <a:srgbClr val="FFFF00"/>
                </a:solidFill>
                <a:effectLst>
                  <a:glow rad="152400">
                    <a:schemeClr val="tx1"/>
                  </a:glow>
                </a:effectLst>
                <a:latin typeface="나눔손글씨 펜" pitchFamily="66" charset="-127"/>
                <a:ea typeface="나눔손글씨 펜" pitchFamily="66" charset="-127"/>
              </a:defRPr>
            </a:lvl1pPr>
          </a:lstStyle>
          <a:p>
            <a:pPr marL="625475" indent="-625475">
              <a:lnSpc>
                <a:spcPct val="130000"/>
              </a:lnSpc>
            </a:pPr>
            <a:r>
              <a:rPr lang="en-US" altLang="ko-KR" sz="3600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Pixar Pitch</a:t>
            </a:r>
            <a:r>
              <a:rPr lang="ko-KR" altLang="en-US" sz="3600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 </a:t>
            </a:r>
            <a:r>
              <a:rPr lang="en-US" altLang="ko-KR" sz="4000" dirty="0">
                <a:latin typeface="나눔고딕 ExtraBold" pitchFamily="50" charset="-127"/>
                <a:ea typeface="나눔고딕 ExtraBold" pitchFamily="50" charset="-127"/>
              </a:rPr>
              <a:t>“</a:t>
            </a:r>
            <a:r>
              <a:rPr lang="ko-KR" altLang="en-US" sz="4000" dirty="0">
                <a:latin typeface="나눔고딕 ExtraBold" pitchFamily="50" charset="-127"/>
                <a:ea typeface="나눔고딕 ExtraBold" pitchFamily="50" charset="-127"/>
              </a:rPr>
              <a:t>만남</a:t>
            </a:r>
            <a:r>
              <a:rPr lang="en-US" altLang="ko-KR" sz="4000" dirty="0">
                <a:latin typeface="나눔고딕 ExtraBold" pitchFamily="50" charset="-127"/>
                <a:ea typeface="나눔고딕 ExtraBold" pitchFamily="50" charset="-127"/>
              </a:rPr>
              <a:t>” </a:t>
            </a:r>
            <a:r>
              <a:rPr lang="ko-KR" altLang="en-US" sz="4000" dirty="0">
                <a:latin typeface="나눔고딕 ExtraBold" pitchFamily="50" charset="-127"/>
                <a:ea typeface="나눔고딕 ExtraBold" pitchFamily="50" charset="-127"/>
              </a:rPr>
              <a:t>의  </a:t>
            </a:r>
            <a:r>
              <a:rPr lang="ko-KR" altLang="en-US" sz="4000" dirty="0" err="1">
                <a:latin typeface="나눔고딕 ExtraBold" pitchFamily="50" charset="-127"/>
                <a:ea typeface="나눔고딕 ExtraBold" pitchFamily="50" charset="-127"/>
              </a:rPr>
              <a:t>스토리텔링</a:t>
            </a:r>
            <a:endParaRPr lang="ko-KR" altLang="en-US" sz="3600" dirty="0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pic>
        <p:nvPicPr>
          <p:cNvPr id="7170" name="Picture 2" descr="D:\01. 강 의\★ 강의 사진\창의적문제해결(3개 대학, 201406)\상명대 관광산업\20140626_144415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865740"/>
            <a:ext cx="3888432" cy="2916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Picture 3" descr="D:\01. 강 의\★ 강의 사진\창의적문제해결(3개 대학, 201406)\상명대 관광산업\20140626_144419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873809"/>
            <a:ext cx="3888432" cy="2916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D:\01. 강 의\★ 강의 사진\창의적문제해결(3개 대학, 201406)\상명대 관광산업\20140626_144423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3860486"/>
            <a:ext cx="3888432" cy="2916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3" name="Picture 5" descr="D:\01. 강 의\★ 강의 사진\창의적문제해결(3개 대학, 201406)\상명대 관광산업\20140626_144427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3884759"/>
            <a:ext cx="3888432" cy="2916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0295219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2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Office 테마">
  <a:themeElements>
    <a:clrScheme name="KSA 테마색">
      <a:dk1>
        <a:sysClr val="windowText" lastClr="000000"/>
      </a:dk1>
      <a:lt1>
        <a:sysClr val="window" lastClr="FFFFFF"/>
      </a:lt1>
      <a:dk2>
        <a:srgbClr val="636466"/>
      </a:dk2>
      <a:lt2>
        <a:srgbClr val="919396"/>
      </a:lt2>
      <a:accent1>
        <a:srgbClr val="6598D9"/>
      </a:accent1>
      <a:accent2>
        <a:srgbClr val="F5821F"/>
      </a:accent2>
      <a:accent3>
        <a:srgbClr val="48D331"/>
      </a:accent3>
      <a:accent4>
        <a:srgbClr val="006BA8"/>
      </a:accent4>
      <a:accent5>
        <a:srgbClr val="82C445"/>
      </a:accent5>
      <a:accent6>
        <a:srgbClr val="597EBE"/>
      </a:accent6>
      <a:hlink>
        <a:srgbClr val="00AAE6"/>
      </a:hlink>
      <a:folHlink>
        <a:srgbClr val="A29080"/>
      </a:folHlink>
    </a:clrScheme>
    <a:fontScheme name="재현 2번">
      <a:majorFont>
        <a:latin typeface="Tahoma"/>
        <a:ea typeface="HY견고딕"/>
        <a:cs typeface=""/>
      </a:majorFont>
      <a:minorFont>
        <a:latin typeface="Arial"/>
        <a:ea typeface="맑은 고딕"/>
        <a:cs typeface=""/>
      </a:minorFont>
    </a:fontScheme>
    <a:fmtScheme name="고려청자">
      <a:fillStyleLst>
        <a:solidFill>
          <a:schemeClr val="phClr">
            <a:tint val="100000"/>
            <a:shade val="100000"/>
            <a:hueMod val="100000"/>
            <a:satMod val="100000"/>
          </a:schemeClr>
        </a:solidFill>
        <a:gradFill rotWithShape="1">
          <a:gsLst>
            <a:gs pos="0">
              <a:schemeClr val="phClr">
                <a:tint val="30000"/>
                <a:shade val="100000"/>
                <a:hueMod val="100000"/>
                <a:satMod val="100000"/>
              </a:schemeClr>
            </a:gs>
            <a:gs pos="100000">
              <a:schemeClr val="phClr">
                <a:tint val="100000"/>
                <a:shade val="100000"/>
                <a:hueMod val="100000"/>
                <a:satMod val="100000"/>
              </a:schemeClr>
            </a:gs>
          </a:gsLst>
          <a:lin ang="2700000" scaled="1"/>
        </a:gradFill>
        <a:gradFill rotWithShape="1">
          <a:gsLst>
            <a:gs pos="0">
              <a:schemeClr val="phClr">
                <a:tint val="100000"/>
                <a:shade val="60000"/>
                <a:hueMod val="100000"/>
                <a:satMod val="100000"/>
              </a:schemeClr>
            </a:gs>
            <a:gs pos="100000">
              <a:schemeClr val="phClr">
                <a:tint val="100000"/>
                <a:shade val="100000"/>
                <a:hueMod val="100000"/>
                <a:satMod val="100000"/>
              </a:schemeClr>
            </a:gs>
          </a:gsLst>
          <a:lin ang="3780000" scaled="1"/>
        </a:gradFill>
      </a:fillStyleLst>
      <a:lnStyleLst>
        <a:ln w="31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8100" dir="2700000" algn="tl">
              <a:srgbClr val="000000">
                <a:alpha val="43137"/>
              </a:srgbClr>
            </a:outerShdw>
          </a:effectLst>
        </a:effectStyle>
        <a:effectStyle>
          <a:effectLst>
            <a:outerShdw blurRad="38100" dist="38100" dir="3000000" algn="tl">
              <a:srgbClr val="000000">
                <a:alpha val="45490"/>
              </a:srgbClr>
            </a:outerShdw>
          </a:effectLst>
          <a:scene3d>
            <a:camera prst="orthographicFront" fov="0">
              <a:rot lat="0" lon="0" rev="0"/>
            </a:camera>
            <a:lightRig rig="twoPt" dir="t">
              <a:rot lat="0" lon="0" rev="5100000"/>
            </a:lightRig>
          </a:scene3d>
          <a:sp3d contourW="12700" prstMaterial="plastic">
            <a:bevelT w="50800" h="63500"/>
            <a:contourClr>
              <a:srgbClr val="000000">
                <a:alpha val="35294"/>
              </a:srgbClr>
            </a:contourClr>
          </a:sp3d>
        </a:effectStyle>
        <a:effectStyle>
          <a:effectLst>
            <a:outerShdw blurRad="63500" dist="63500" dir="3000000" algn="tl">
              <a:srgbClr val="000000">
                <a:alpha val="50196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18600000"/>
            </a:lightRig>
          </a:scene3d>
          <a:sp3d prstMaterial="plastic">
            <a:bevelT w="101600" h="63500"/>
            <a:contourClr>
              <a:srgbClr val="000000">
                <a:alpha val="40784"/>
              </a:srgb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3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8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1_무지개_마스터 서식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3_무지개_마스터 서식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4_무지개_마스터 서식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9236</TotalTime>
  <Words>2378</Words>
  <Application>Microsoft Office PowerPoint</Application>
  <PresentationFormat>화면 슬라이드 쇼(4:3)</PresentationFormat>
  <Paragraphs>257</Paragraphs>
  <Slides>33</Slides>
  <Notes>15</Notes>
  <HiddenSlides>0</HiddenSlides>
  <MMClips>3</MMClips>
  <ScaleCrop>false</ScaleCrop>
  <HeadingPairs>
    <vt:vector size="6" baseType="variant">
      <vt:variant>
        <vt:lpstr>사용한 글꼴</vt:lpstr>
      </vt:variant>
      <vt:variant>
        <vt:i4>24</vt:i4>
      </vt:variant>
      <vt:variant>
        <vt:lpstr>테마</vt:lpstr>
      </vt:variant>
      <vt:variant>
        <vt:i4>7</vt:i4>
      </vt:variant>
      <vt:variant>
        <vt:lpstr>슬라이드 제목</vt:lpstr>
      </vt:variant>
      <vt:variant>
        <vt:i4>33</vt:i4>
      </vt:variant>
    </vt:vector>
  </HeadingPairs>
  <TitlesOfParts>
    <vt:vector size="64" baseType="lpstr">
      <vt:lpstr>HY견고딕</vt:lpstr>
      <vt:lpstr>HY헤드라인M</vt:lpstr>
      <vt:lpstr>가는각진제목체</vt:lpstr>
      <vt:lpstr>가을체</vt:lpstr>
      <vt:lpstr>굴림</vt:lpstr>
      <vt:lpstr>나눔고딕</vt:lpstr>
      <vt:lpstr>나눔고딕 ExtraBold</vt:lpstr>
      <vt:lpstr>나눔명조</vt:lpstr>
      <vt:lpstr>나눔명조 ExtraBold</vt:lpstr>
      <vt:lpstr>나눔바른고딕</vt:lpstr>
      <vt:lpstr>나눔손글씨 붓</vt:lpstr>
      <vt:lpstr>다음_Regular</vt:lpstr>
      <vt:lpstr>맑은 고딕</vt:lpstr>
      <vt:lpstr>산돌돌 L</vt:lpstr>
      <vt:lpstr>아리따M</vt:lpstr>
      <vt:lpstr>필기체</vt:lpstr>
      <vt:lpstr>한양해서</vt:lpstr>
      <vt:lpstr>휴먼편지체</vt:lpstr>
      <vt:lpstr>Algerian</vt:lpstr>
      <vt:lpstr>Arial</vt:lpstr>
      <vt:lpstr>Bradley Hand ITC</vt:lpstr>
      <vt:lpstr>Tahoma</vt:lpstr>
      <vt:lpstr>Tw Cen MT Condensed Extra Bold</vt:lpstr>
      <vt:lpstr>Wingdings</vt:lpstr>
      <vt:lpstr>2_Office 테마</vt:lpstr>
      <vt:lpstr>1_Office 테마</vt:lpstr>
      <vt:lpstr>3_Office 테마</vt:lpstr>
      <vt:lpstr>8_디자인 사용자 지정</vt:lpstr>
      <vt:lpstr>1_무지개_마스터 서식</vt:lpstr>
      <vt:lpstr>3_무지개_마스터 서식</vt:lpstr>
      <vt:lpstr>4_무지개_마스터 서식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창의력의 발견</vt:lpstr>
      <vt:lpstr>창의력  O,X 퀴즈(1)</vt:lpstr>
      <vt:lpstr>PowerPoint 프레젠테이션</vt:lpstr>
      <vt:lpstr>PowerPoint 프레젠테이션</vt:lpstr>
      <vt:lpstr>창의력  O,X 퀴즈(2)</vt:lpstr>
      <vt:lpstr>PowerPoint 프레젠테이션</vt:lpstr>
      <vt:lpstr>창의력의 세계, 무한한 독주는 없다.</vt:lpstr>
      <vt:lpstr>창의력의 세계, 무한한 독주는 없다.</vt:lpstr>
      <vt:lpstr>창의력  O,X 퀴즈(3)</vt:lpstr>
      <vt:lpstr>다비드상 (1504년)  -미켈란젤로-</vt:lpstr>
      <vt:lpstr>PowerPoint 프레젠테이션</vt:lpstr>
      <vt:lpstr>PowerPoint 프레젠테이션</vt:lpstr>
      <vt:lpstr>꼴찌에게도… 기회를…</vt:lpstr>
      <vt:lpstr>창의력  O,X 퀴즈(4)</vt:lpstr>
      <vt:lpstr>집단지성 - Brainstorming</vt:lpstr>
      <vt:lpstr> 상사 그리기</vt:lpstr>
      <vt:lpstr>PowerPoint 프레젠테이션</vt:lpstr>
      <vt:lpstr>PowerPoint 프레젠테이션</vt:lpstr>
      <vt:lpstr>자 유 분 방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0</dc:creator>
  <cp:lastModifiedBy>Jesus</cp:lastModifiedBy>
  <cp:revision>326</cp:revision>
  <dcterms:created xsi:type="dcterms:W3CDTF">2012-09-25T07:48:56Z</dcterms:created>
  <dcterms:modified xsi:type="dcterms:W3CDTF">2020-09-20T11:12:16Z</dcterms:modified>
</cp:coreProperties>
</file>